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8" r:id="rId4"/>
  </p:sldMasterIdLst>
  <p:notesMasterIdLst>
    <p:notesMasterId r:id="rId22"/>
  </p:notesMasterIdLst>
  <p:handoutMasterIdLst>
    <p:handoutMasterId r:id="rId23"/>
  </p:handoutMasterIdLst>
  <p:sldIdLst>
    <p:sldId id="350" r:id="rId5"/>
    <p:sldId id="399" r:id="rId6"/>
    <p:sldId id="367" r:id="rId7"/>
    <p:sldId id="397" r:id="rId8"/>
    <p:sldId id="372" r:id="rId9"/>
    <p:sldId id="381" r:id="rId10"/>
    <p:sldId id="385" r:id="rId11"/>
    <p:sldId id="376" r:id="rId12"/>
    <p:sldId id="377" r:id="rId13"/>
    <p:sldId id="378" r:id="rId14"/>
    <p:sldId id="398" r:id="rId15"/>
    <p:sldId id="382" r:id="rId16"/>
    <p:sldId id="384" r:id="rId17"/>
    <p:sldId id="387" r:id="rId18"/>
    <p:sldId id="389" r:id="rId19"/>
    <p:sldId id="393" r:id="rId20"/>
    <p:sldId id="3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7EE761-0CD9-C04B-B80B-3FC70F84119B}" v="2" dt="2023-08-30T18:37:51.233"/>
    <p1510:client id="{7FE9539D-67B7-4F6D-A2AF-FC256B7A933D}" v="5" dt="2023-08-30T19:48:01.5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10" autoAdjust="0"/>
    <p:restoredTop sz="95230" autoAdjust="0"/>
  </p:normalViewPr>
  <p:slideViewPr>
    <p:cSldViewPr snapToGrid="0">
      <p:cViewPr varScale="1">
        <p:scale>
          <a:sx n="111" d="100"/>
          <a:sy n="111" d="100"/>
        </p:scale>
        <p:origin x="972" y="10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image" Target="../media/image68.svg"/><Relationship Id="rId1" Type="http://schemas.openxmlformats.org/officeDocument/2006/relationships/image" Target="../media/image63.png"/><Relationship Id="rId6" Type="http://schemas.openxmlformats.org/officeDocument/2006/relationships/image" Target="../media/image72.svg"/><Relationship Id="rId5" Type="http://schemas.openxmlformats.org/officeDocument/2006/relationships/image" Target="../media/image65.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6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4.png"/><Relationship Id="rId7" Type="http://schemas.openxmlformats.org/officeDocument/2006/relationships/image" Target="../media/image66.png"/><Relationship Id="rId2" Type="http://schemas.openxmlformats.org/officeDocument/2006/relationships/image" Target="../media/image68.svg"/><Relationship Id="rId1" Type="http://schemas.openxmlformats.org/officeDocument/2006/relationships/image" Target="../media/image63.png"/><Relationship Id="rId6" Type="http://schemas.openxmlformats.org/officeDocument/2006/relationships/image" Target="../media/image72.svg"/><Relationship Id="rId5" Type="http://schemas.openxmlformats.org/officeDocument/2006/relationships/image" Target="../media/image65.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E2072B-62BF-DF44-A861-980855E9FD06}" type="doc">
      <dgm:prSet loTypeId="urn:microsoft.com/office/officeart/2005/8/layout/list1" loCatId="" qsTypeId="urn:microsoft.com/office/officeart/2005/8/quickstyle/simple1" qsCatId="simple" csTypeId="urn:microsoft.com/office/officeart/2005/8/colors/colorful1" csCatId="colorful" phldr="1"/>
      <dgm:spPr/>
      <dgm:t>
        <a:bodyPr/>
        <a:lstStyle/>
        <a:p>
          <a:endParaRPr lang="en-US"/>
        </a:p>
      </dgm:t>
    </dgm:pt>
    <dgm:pt modelId="{DF19BB89-F09E-EA47-8A99-A331C3F9CFE9}">
      <dgm:prSet phldrT="[Text]" custT="1"/>
      <dgm:spPr/>
      <dgm:t>
        <a:bodyPr/>
        <a:lstStyle/>
        <a:p>
          <a:r>
            <a:rPr lang="en-US" sz="1300" b="1" dirty="0"/>
            <a:t>CNC Turning Centers</a:t>
          </a:r>
        </a:p>
      </dgm:t>
    </dgm:pt>
    <dgm:pt modelId="{CE3615C8-DDC7-5B45-A2A4-7171EEBE829E}" type="parTrans" cxnId="{323F3C08-5C67-B843-BCF3-A8F8A167BF10}">
      <dgm:prSet/>
      <dgm:spPr/>
      <dgm:t>
        <a:bodyPr/>
        <a:lstStyle/>
        <a:p>
          <a:endParaRPr lang="en-US"/>
        </a:p>
      </dgm:t>
    </dgm:pt>
    <dgm:pt modelId="{2E5103B3-9D2C-7B48-BB01-BD2CA41B15D2}" type="sibTrans" cxnId="{323F3C08-5C67-B843-BCF3-A8F8A167BF10}">
      <dgm:prSet/>
      <dgm:spPr/>
      <dgm:t>
        <a:bodyPr/>
        <a:lstStyle/>
        <a:p>
          <a:endParaRPr lang="en-US"/>
        </a:p>
      </dgm:t>
    </dgm:pt>
    <dgm:pt modelId="{F3387291-E1EF-394D-BD39-AEBF7584EE39}">
      <dgm:prSet phldrT="[Text]"/>
      <dgm:spPr/>
      <dgm:t>
        <a:bodyPr/>
        <a:lstStyle/>
        <a:p>
          <a:pPr>
            <a:buFont typeface="Wingdings" pitchFamily="2" charset="2"/>
            <a:buChar char="§"/>
          </a:pPr>
          <a:r>
            <a:rPr lang="en-US" dirty="0"/>
            <a:t> 1 Okuma Cadet with Tail </a:t>
          </a:r>
          <a:r>
            <a:rPr lang="en-US" dirty="0" smtClean="0"/>
            <a:t>Stock and </a:t>
          </a:r>
          <a:r>
            <a:rPr lang="en-US" dirty="0" err="1" smtClean="0"/>
            <a:t>Cobot</a:t>
          </a:r>
          <a:endParaRPr lang="en-US" dirty="0"/>
        </a:p>
      </dgm:t>
    </dgm:pt>
    <dgm:pt modelId="{44DC5303-891F-4449-ACE1-B901863A238C}" type="parTrans" cxnId="{E53C3537-FBAA-594E-9837-00B8D465A848}">
      <dgm:prSet/>
      <dgm:spPr/>
      <dgm:t>
        <a:bodyPr/>
        <a:lstStyle/>
        <a:p>
          <a:endParaRPr lang="en-US"/>
        </a:p>
      </dgm:t>
    </dgm:pt>
    <dgm:pt modelId="{1D2FF422-F7F4-1F42-BFC9-023C0FD3E854}" type="sibTrans" cxnId="{E53C3537-FBAA-594E-9837-00B8D465A848}">
      <dgm:prSet/>
      <dgm:spPr/>
      <dgm:t>
        <a:bodyPr/>
        <a:lstStyle/>
        <a:p>
          <a:endParaRPr lang="en-US"/>
        </a:p>
      </dgm:t>
    </dgm:pt>
    <dgm:pt modelId="{71C43C3F-7C61-AD47-86E4-51938EF8603F}">
      <dgm:prSet phldrT="[Text]" custT="1"/>
      <dgm:spPr/>
      <dgm:t>
        <a:bodyPr/>
        <a:lstStyle/>
        <a:p>
          <a:r>
            <a:rPr lang="en-US" sz="1300" b="1" dirty="0"/>
            <a:t>CNC Milling Machines</a:t>
          </a:r>
        </a:p>
      </dgm:t>
    </dgm:pt>
    <dgm:pt modelId="{01441A9B-877E-864E-A8E7-13BBA9F1A5ED}" type="parTrans" cxnId="{C5B7402F-4EFF-4F49-A481-9079B5531FAB}">
      <dgm:prSet/>
      <dgm:spPr/>
      <dgm:t>
        <a:bodyPr/>
        <a:lstStyle/>
        <a:p>
          <a:endParaRPr lang="en-US"/>
        </a:p>
      </dgm:t>
    </dgm:pt>
    <dgm:pt modelId="{7BBEE8E6-A965-F34D-AE98-4E6235B8F5FC}" type="sibTrans" cxnId="{C5B7402F-4EFF-4F49-A481-9079B5531FAB}">
      <dgm:prSet/>
      <dgm:spPr/>
      <dgm:t>
        <a:bodyPr/>
        <a:lstStyle/>
        <a:p>
          <a:endParaRPr lang="en-US"/>
        </a:p>
      </dgm:t>
    </dgm:pt>
    <dgm:pt modelId="{EB92FD9F-F36F-8F4D-A951-B1B37EB0EF2F}">
      <dgm:prSet/>
      <dgm:spPr/>
      <dgm:t>
        <a:bodyPr/>
        <a:lstStyle/>
        <a:p>
          <a:pPr>
            <a:buFont typeface="Wingdings" pitchFamily="2" charset="2"/>
            <a:buChar char="§"/>
          </a:pPr>
          <a:r>
            <a:rPr lang="en-US" dirty="0"/>
            <a:t> 1 Nakamura-Tome WY150 Twin turret/ twin spindle multi -tasking turning center, milling capabilities and 2 1/2” </a:t>
          </a:r>
          <a:r>
            <a:rPr lang="en-US" dirty="0" err="1"/>
            <a:t>Barfeed</a:t>
          </a:r>
          <a:r>
            <a:rPr lang="en-US" dirty="0"/>
            <a:t> capacity</a:t>
          </a:r>
        </a:p>
      </dgm:t>
    </dgm:pt>
    <dgm:pt modelId="{0EC076B1-6D63-924F-B00E-009DA58A92E0}" type="parTrans" cxnId="{127851FE-43AA-BF41-ABD9-11DAFED3E8D8}">
      <dgm:prSet/>
      <dgm:spPr/>
      <dgm:t>
        <a:bodyPr/>
        <a:lstStyle/>
        <a:p>
          <a:endParaRPr lang="en-US"/>
        </a:p>
      </dgm:t>
    </dgm:pt>
    <dgm:pt modelId="{C201BAA5-793F-FD4E-AD05-339C6093DB43}" type="sibTrans" cxnId="{127851FE-43AA-BF41-ABD9-11DAFED3E8D8}">
      <dgm:prSet/>
      <dgm:spPr/>
      <dgm:t>
        <a:bodyPr/>
        <a:lstStyle/>
        <a:p>
          <a:endParaRPr lang="en-US"/>
        </a:p>
      </dgm:t>
    </dgm:pt>
    <dgm:pt modelId="{5A80B046-2377-BA4F-97D1-A651C07E8C1A}">
      <dgm:prSet/>
      <dgm:spPr/>
      <dgm:t>
        <a:bodyPr/>
        <a:lstStyle/>
        <a:p>
          <a:pPr>
            <a:buFont typeface="Wingdings" pitchFamily="2" charset="2"/>
            <a:buChar char="§"/>
          </a:pPr>
          <a:r>
            <a:rPr lang="en-US" dirty="0"/>
            <a:t> 2 Nakamura-Tome Super NTY3 3 turret/twin spindle multi-tasking turning center with 1-5/8” </a:t>
          </a:r>
          <a:r>
            <a:rPr lang="en-US" dirty="0" err="1"/>
            <a:t>Barfeed</a:t>
          </a:r>
          <a:r>
            <a:rPr lang="en-US" dirty="0"/>
            <a:t> capacity </a:t>
          </a:r>
        </a:p>
      </dgm:t>
    </dgm:pt>
    <dgm:pt modelId="{836A3641-AE38-EC40-83FF-B29B7F0A478D}" type="parTrans" cxnId="{22923329-E9FC-6F47-9605-EAFC3D12C599}">
      <dgm:prSet/>
      <dgm:spPr/>
      <dgm:t>
        <a:bodyPr/>
        <a:lstStyle/>
        <a:p>
          <a:endParaRPr lang="en-US"/>
        </a:p>
      </dgm:t>
    </dgm:pt>
    <dgm:pt modelId="{091275DE-AAB3-E746-89D6-AB812B93327D}" type="sibTrans" cxnId="{22923329-E9FC-6F47-9605-EAFC3D12C599}">
      <dgm:prSet/>
      <dgm:spPr/>
      <dgm:t>
        <a:bodyPr/>
        <a:lstStyle/>
        <a:p>
          <a:endParaRPr lang="en-US"/>
        </a:p>
      </dgm:t>
    </dgm:pt>
    <dgm:pt modelId="{7227B802-3919-9444-8332-9438CF25B45F}">
      <dgm:prSet/>
      <dgm:spPr/>
      <dgm:t>
        <a:bodyPr/>
        <a:lstStyle/>
        <a:p>
          <a:pPr>
            <a:buFont typeface="Wingdings" pitchFamily="2" charset="2"/>
            <a:buChar char="§"/>
          </a:pPr>
          <a:r>
            <a:rPr lang="en-US" dirty="0"/>
            <a:t> 1 Okuma Heritage lathe with tailstock and 4' auto loading </a:t>
          </a:r>
          <a:r>
            <a:rPr lang="en-US" dirty="0" err="1"/>
            <a:t>Barfeed</a:t>
          </a:r>
          <a:r>
            <a:rPr lang="en-US" dirty="0"/>
            <a:t> 1 5/8" capacity </a:t>
          </a:r>
        </a:p>
      </dgm:t>
    </dgm:pt>
    <dgm:pt modelId="{7787379B-CD09-6842-BF1F-251213A60F3C}" type="parTrans" cxnId="{39C49007-A2D1-D249-BDD2-81E613C44054}">
      <dgm:prSet/>
      <dgm:spPr/>
      <dgm:t>
        <a:bodyPr/>
        <a:lstStyle/>
        <a:p>
          <a:endParaRPr lang="en-US"/>
        </a:p>
      </dgm:t>
    </dgm:pt>
    <dgm:pt modelId="{96AF2A5F-E7B6-454E-AC39-AF54FB57CC28}" type="sibTrans" cxnId="{39C49007-A2D1-D249-BDD2-81E613C44054}">
      <dgm:prSet/>
      <dgm:spPr/>
      <dgm:t>
        <a:bodyPr/>
        <a:lstStyle/>
        <a:p>
          <a:endParaRPr lang="en-US"/>
        </a:p>
      </dgm:t>
    </dgm:pt>
    <dgm:pt modelId="{76B9971F-A2E8-A742-B495-E969C7A5379B}">
      <dgm:prSet/>
      <dgm:spPr/>
      <dgm:t>
        <a:bodyPr/>
        <a:lstStyle/>
        <a:p>
          <a:pPr>
            <a:buFont typeface="Wingdings" pitchFamily="2" charset="2"/>
            <a:buChar char="§"/>
          </a:pPr>
          <a:r>
            <a:rPr lang="en-US" dirty="0"/>
            <a:t> 1 </a:t>
          </a:r>
          <a:r>
            <a:rPr lang="en-US" dirty="0" err="1"/>
            <a:t>Nakumura</a:t>
          </a:r>
          <a:r>
            <a:rPr lang="en-US" dirty="0"/>
            <a:t> Super NTMX 2 5/8 with </a:t>
          </a:r>
          <a:r>
            <a:rPr lang="en-US" dirty="0" err="1"/>
            <a:t>barfeed</a:t>
          </a:r>
          <a:r>
            <a:rPr lang="en-US" dirty="0"/>
            <a:t> capacity</a:t>
          </a:r>
        </a:p>
      </dgm:t>
    </dgm:pt>
    <dgm:pt modelId="{4921FFFA-C310-FD44-AAA5-8F87DBF58434}" type="parTrans" cxnId="{AACCECAB-24AF-F243-A68C-714BC8E1C641}">
      <dgm:prSet/>
      <dgm:spPr/>
      <dgm:t>
        <a:bodyPr/>
        <a:lstStyle/>
        <a:p>
          <a:endParaRPr lang="en-US"/>
        </a:p>
      </dgm:t>
    </dgm:pt>
    <dgm:pt modelId="{F533B6ED-DA05-B641-8297-3F57926DB48C}" type="sibTrans" cxnId="{AACCECAB-24AF-F243-A68C-714BC8E1C641}">
      <dgm:prSet/>
      <dgm:spPr/>
      <dgm:t>
        <a:bodyPr/>
        <a:lstStyle/>
        <a:p>
          <a:endParaRPr lang="en-US"/>
        </a:p>
      </dgm:t>
    </dgm:pt>
    <dgm:pt modelId="{B9EC2954-D05B-9948-A3C1-9340687321DB}">
      <dgm:prSet/>
      <dgm:spPr/>
      <dgm:t>
        <a:bodyPr/>
        <a:lstStyle/>
        <a:p>
          <a:pPr>
            <a:buFont typeface="Wingdings" pitchFamily="2" charset="2"/>
            <a:buChar char="§"/>
          </a:pPr>
          <a:r>
            <a:rPr lang="en-US" dirty="0"/>
            <a:t>1 Haas TL1 Lathe</a:t>
          </a:r>
        </a:p>
      </dgm:t>
    </dgm:pt>
    <dgm:pt modelId="{353C7BCF-2BA9-D648-8DF3-613FF980983A}" type="parTrans" cxnId="{ACA89C64-43DE-044B-96F8-1010DB6168D5}">
      <dgm:prSet/>
      <dgm:spPr/>
      <dgm:t>
        <a:bodyPr/>
        <a:lstStyle/>
        <a:p>
          <a:endParaRPr lang="en-US"/>
        </a:p>
      </dgm:t>
    </dgm:pt>
    <dgm:pt modelId="{B2D2A79F-48E3-FF48-82AB-FCE2D926E49F}" type="sibTrans" cxnId="{ACA89C64-43DE-044B-96F8-1010DB6168D5}">
      <dgm:prSet/>
      <dgm:spPr/>
      <dgm:t>
        <a:bodyPr/>
        <a:lstStyle/>
        <a:p>
          <a:endParaRPr lang="en-US"/>
        </a:p>
      </dgm:t>
    </dgm:pt>
    <dgm:pt modelId="{25B1708E-2706-5F41-85EF-4C9716CE61E0}">
      <dgm:prSet/>
      <dgm:spPr/>
      <dgm:t>
        <a:bodyPr/>
        <a:lstStyle/>
        <a:p>
          <a:pPr>
            <a:buFont typeface="Wingdings" pitchFamily="2" charset="2"/>
            <a:buChar char="§"/>
          </a:pPr>
          <a:r>
            <a:rPr lang="en-US" dirty="0"/>
            <a:t> 1 Okuma MC-V4020 Vertical Machining Center, 15,000 RPM with high speed milling capability</a:t>
          </a:r>
        </a:p>
      </dgm:t>
    </dgm:pt>
    <dgm:pt modelId="{B4590833-DE8F-E84D-B780-2DA8CDE0E5AB}" type="parTrans" cxnId="{9CE1503F-3FB1-C14B-AE12-BCCC244B41F1}">
      <dgm:prSet/>
      <dgm:spPr/>
      <dgm:t>
        <a:bodyPr/>
        <a:lstStyle/>
        <a:p>
          <a:endParaRPr lang="en-US"/>
        </a:p>
      </dgm:t>
    </dgm:pt>
    <dgm:pt modelId="{9C56C57A-2D5C-7042-B9D0-43787682D1A0}" type="sibTrans" cxnId="{9CE1503F-3FB1-C14B-AE12-BCCC244B41F1}">
      <dgm:prSet/>
      <dgm:spPr/>
      <dgm:t>
        <a:bodyPr/>
        <a:lstStyle/>
        <a:p>
          <a:endParaRPr lang="en-US"/>
        </a:p>
      </dgm:t>
    </dgm:pt>
    <dgm:pt modelId="{AAC99FE2-9FF5-A04B-B65E-BC9B7BAD65EB}">
      <dgm:prSet/>
      <dgm:spPr/>
      <dgm:t>
        <a:bodyPr/>
        <a:lstStyle/>
        <a:p>
          <a:pPr>
            <a:buFont typeface="Wingdings" pitchFamily="2" charset="2"/>
            <a:buChar char="§"/>
          </a:pPr>
          <a:r>
            <a:rPr lang="en-US" dirty="0"/>
            <a:t> 1 Okuma M560-V 15k Vertical Machining Center 15,000 RPM with high speed milling capability and 4</a:t>
          </a:r>
          <a:r>
            <a:rPr lang="en-US" baseline="30000" dirty="0"/>
            <a:t>th</a:t>
          </a:r>
          <a:r>
            <a:rPr lang="en-US" dirty="0"/>
            <a:t> Axis</a:t>
          </a:r>
        </a:p>
      </dgm:t>
    </dgm:pt>
    <dgm:pt modelId="{3DB6859F-B433-FE4E-B399-D3D838568AFC}" type="parTrans" cxnId="{389EB375-19DD-4143-98D8-7EBAB06F2287}">
      <dgm:prSet/>
      <dgm:spPr/>
      <dgm:t>
        <a:bodyPr/>
        <a:lstStyle/>
        <a:p>
          <a:endParaRPr lang="en-US"/>
        </a:p>
      </dgm:t>
    </dgm:pt>
    <dgm:pt modelId="{1ADE47F0-1B2B-6B49-84F5-56008677CBCC}" type="sibTrans" cxnId="{389EB375-19DD-4143-98D8-7EBAB06F2287}">
      <dgm:prSet/>
      <dgm:spPr/>
      <dgm:t>
        <a:bodyPr/>
        <a:lstStyle/>
        <a:p>
          <a:endParaRPr lang="en-US"/>
        </a:p>
      </dgm:t>
    </dgm:pt>
    <dgm:pt modelId="{97A50ED3-7536-7448-A4DE-E8916C9E481E}">
      <dgm:prSet/>
      <dgm:spPr/>
      <dgm:t>
        <a:bodyPr/>
        <a:lstStyle/>
        <a:p>
          <a:pPr>
            <a:buFont typeface="Wingdings" pitchFamily="2" charset="2"/>
            <a:buChar char="§"/>
          </a:pPr>
          <a:r>
            <a:rPr lang="en-US" dirty="0"/>
            <a:t> 1 Haas TM2 CNC Rapid Prototype Vertical Machining Center with 4-axis</a:t>
          </a:r>
        </a:p>
      </dgm:t>
    </dgm:pt>
    <dgm:pt modelId="{100BA4D1-8A4B-F240-BB0B-81135E7C34EB}" type="parTrans" cxnId="{49A69504-0DD0-2542-9985-D11C625D5A71}">
      <dgm:prSet/>
      <dgm:spPr/>
      <dgm:t>
        <a:bodyPr/>
        <a:lstStyle/>
        <a:p>
          <a:endParaRPr lang="en-US"/>
        </a:p>
      </dgm:t>
    </dgm:pt>
    <dgm:pt modelId="{399CA549-C27B-AD4F-99EC-55BDE28CA3DA}" type="sibTrans" cxnId="{49A69504-0DD0-2542-9985-D11C625D5A71}">
      <dgm:prSet/>
      <dgm:spPr/>
      <dgm:t>
        <a:bodyPr/>
        <a:lstStyle/>
        <a:p>
          <a:endParaRPr lang="en-US"/>
        </a:p>
      </dgm:t>
    </dgm:pt>
    <dgm:pt modelId="{B88009B2-3702-E044-9A1A-7F70A7DFBAE9}">
      <dgm:prSet/>
      <dgm:spPr/>
      <dgm:t>
        <a:bodyPr/>
        <a:lstStyle/>
        <a:p>
          <a:pPr>
            <a:buFont typeface="Wingdings" pitchFamily="2" charset="2"/>
            <a:buChar char="§"/>
          </a:pPr>
          <a:r>
            <a:rPr lang="en-US" dirty="0"/>
            <a:t> 1 Haas DM-2 High Speed Drill/Mill Center with 15,000 RPM Spindle</a:t>
          </a:r>
        </a:p>
      </dgm:t>
    </dgm:pt>
    <dgm:pt modelId="{79EED6BD-57C5-CD43-9248-ADACF0158A2E}" type="parTrans" cxnId="{8EDA1929-1910-744F-9B49-D64433F28451}">
      <dgm:prSet/>
      <dgm:spPr/>
      <dgm:t>
        <a:bodyPr/>
        <a:lstStyle/>
        <a:p>
          <a:endParaRPr lang="en-US"/>
        </a:p>
      </dgm:t>
    </dgm:pt>
    <dgm:pt modelId="{330380DB-6116-DC44-86DE-5CD43B2DEE9E}" type="sibTrans" cxnId="{8EDA1929-1910-744F-9B49-D64433F28451}">
      <dgm:prSet/>
      <dgm:spPr/>
      <dgm:t>
        <a:bodyPr/>
        <a:lstStyle/>
        <a:p>
          <a:endParaRPr lang="en-US"/>
        </a:p>
      </dgm:t>
    </dgm:pt>
    <dgm:pt modelId="{8F006452-E8E4-344A-8F39-A8E8700C11C2}">
      <dgm:prSet custT="1"/>
      <dgm:spPr>
        <a:solidFill>
          <a:schemeClr val="accent6"/>
        </a:solidFill>
      </dgm:spPr>
      <dgm:t>
        <a:bodyPr/>
        <a:lstStyle/>
        <a:p>
          <a:r>
            <a:rPr lang="en-US" sz="1300" dirty="0"/>
            <a:t>CNC Swiss Turning Centers</a:t>
          </a:r>
        </a:p>
      </dgm:t>
    </dgm:pt>
    <dgm:pt modelId="{3CBA3F1E-5EA2-9146-9F5B-37203FFC260C}" type="parTrans" cxnId="{79084C72-1AA7-EA41-8EB6-1BC24CC4D573}">
      <dgm:prSet/>
      <dgm:spPr/>
      <dgm:t>
        <a:bodyPr/>
        <a:lstStyle/>
        <a:p>
          <a:endParaRPr lang="en-US"/>
        </a:p>
      </dgm:t>
    </dgm:pt>
    <dgm:pt modelId="{1BC0E993-FC97-F143-8E1B-BA39D9DD4B8B}" type="sibTrans" cxnId="{79084C72-1AA7-EA41-8EB6-1BC24CC4D573}">
      <dgm:prSet/>
      <dgm:spPr/>
      <dgm:t>
        <a:bodyPr/>
        <a:lstStyle/>
        <a:p>
          <a:endParaRPr lang="en-US"/>
        </a:p>
      </dgm:t>
    </dgm:pt>
    <dgm:pt modelId="{E260CF41-6980-AC48-9499-F6AA0117AFD6}">
      <dgm:prSet/>
      <dgm:spPr>
        <a:ln>
          <a:solidFill>
            <a:schemeClr val="accent6"/>
          </a:solidFill>
        </a:ln>
      </dgm:spPr>
      <dgm:t>
        <a:bodyPr/>
        <a:lstStyle/>
        <a:p>
          <a:pPr>
            <a:buFont typeface="Wingdings" pitchFamily="2" charset="2"/>
            <a:buChar char="§"/>
          </a:pPr>
          <a:r>
            <a:rPr lang="en-US" dirty="0"/>
            <a:t> 1 Citizen L12 Type VII Swiss Turning Center – 12 mm capacity </a:t>
          </a:r>
        </a:p>
      </dgm:t>
    </dgm:pt>
    <dgm:pt modelId="{E1733214-BF46-9541-88F6-F6461E12E01D}" type="parTrans" cxnId="{0BA79ADE-E658-FE4B-B4F2-F46F859D1482}">
      <dgm:prSet/>
      <dgm:spPr/>
      <dgm:t>
        <a:bodyPr/>
        <a:lstStyle/>
        <a:p>
          <a:endParaRPr lang="en-US"/>
        </a:p>
      </dgm:t>
    </dgm:pt>
    <dgm:pt modelId="{F7A2C033-81DE-8C46-916B-EE849B201BD8}" type="sibTrans" cxnId="{0BA79ADE-E658-FE4B-B4F2-F46F859D1482}">
      <dgm:prSet/>
      <dgm:spPr/>
      <dgm:t>
        <a:bodyPr/>
        <a:lstStyle/>
        <a:p>
          <a:endParaRPr lang="en-US"/>
        </a:p>
      </dgm:t>
    </dgm:pt>
    <dgm:pt modelId="{E4C56D07-DBDA-A447-A438-68019CD4B6FE}">
      <dgm:prSet/>
      <dgm:spPr>
        <a:ln>
          <a:solidFill>
            <a:schemeClr val="accent6"/>
          </a:solidFill>
        </a:ln>
      </dgm:spPr>
      <dgm:t>
        <a:bodyPr/>
        <a:lstStyle/>
        <a:p>
          <a:pPr>
            <a:buFont typeface="Wingdings" pitchFamily="2" charset="2"/>
            <a:buChar char="§"/>
          </a:pPr>
          <a:r>
            <a:rPr lang="en-US" dirty="0"/>
            <a:t> 1 Citizen L20 Swiss machine with sub spindle and milling capabilities 20 mm capacity </a:t>
          </a:r>
        </a:p>
      </dgm:t>
    </dgm:pt>
    <dgm:pt modelId="{3FD2F511-F4B4-C145-80E6-A2A1FC5B35B6}" type="parTrans" cxnId="{4C33AF6B-4508-5041-8F49-7165BC5D0C56}">
      <dgm:prSet/>
      <dgm:spPr/>
      <dgm:t>
        <a:bodyPr/>
        <a:lstStyle/>
        <a:p>
          <a:endParaRPr lang="en-US"/>
        </a:p>
      </dgm:t>
    </dgm:pt>
    <dgm:pt modelId="{DDAE46E0-BA97-6848-8E00-01F3AFFD54DF}" type="sibTrans" cxnId="{4C33AF6B-4508-5041-8F49-7165BC5D0C56}">
      <dgm:prSet/>
      <dgm:spPr/>
      <dgm:t>
        <a:bodyPr/>
        <a:lstStyle/>
        <a:p>
          <a:endParaRPr lang="en-US"/>
        </a:p>
      </dgm:t>
    </dgm:pt>
    <dgm:pt modelId="{B32C8EF8-34AD-F745-8DA9-FEADD367F5C6}">
      <dgm:prSet/>
      <dgm:spPr>
        <a:ln>
          <a:solidFill>
            <a:schemeClr val="accent6"/>
          </a:solidFill>
        </a:ln>
      </dgm:spPr>
      <dgm:t>
        <a:bodyPr/>
        <a:lstStyle/>
        <a:p>
          <a:pPr>
            <a:buFont typeface="Wingdings" pitchFamily="2" charset="2"/>
            <a:buChar char="§"/>
          </a:pPr>
          <a:r>
            <a:rPr lang="en-US" dirty="0"/>
            <a:t> 1 Tsugami BW209Z Swiss-Type Lathe with Dual Spindles, Dual Gang Slides and Nine Cutting Axis – 20 mm capacity </a:t>
          </a:r>
        </a:p>
      </dgm:t>
    </dgm:pt>
    <dgm:pt modelId="{2E3C0B61-CB21-1343-B4D5-0AA1E30CA97B}" type="parTrans" cxnId="{AB21D0E2-8848-EA47-99DF-EC63C0307FFA}">
      <dgm:prSet/>
      <dgm:spPr/>
      <dgm:t>
        <a:bodyPr/>
        <a:lstStyle/>
        <a:p>
          <a:endParaRPr lang="en-US"/>
        </a:p>
      </dgm:t>
    </dgm:pt>
    <dgm:pt modelId="{2C0C1DBC-2FB7-E142-850E-B92D5B4B3E02}" type="sibTrans" cxnId="{AB21D0E2-8848-EA47-99DF-EC63C0307FFA}">
      <dgm:prSet/>
      <dgm:spPr/>
      <dgm:t>
        <a:bodyPr/>
        <a:lstStyle/>
        <a:p>
          <a:endParaRPr lang="en-US"/>
        </a:p>
      </dgm:t>
    </dgm:pt>
    <dgm:pt modelId="{649C3A26-F98E-BA46-89A7-7AD8F199622C}">
      <dgm:prSet/>
      <dgm:spPr>
        <a:ln>
          <a:solidFill>
            <a:schemeClr val="accent6"/>
          </a:solidFill>
        </a:ln>
      </dgm:spPr>
      <dgm:t>
        <a:bodyPr/>
        <a:lstStyle/>
        <a:p>
          <a:pPr>
            <a:buFont typeface="Wingdings" pitchFamily="2" charset="2"/>
            <a:buChar char="§"/>
          </a:pPr>
          <a:r>
            <a:rPr lang="en-US" dirty="0"/>
            <a:t> 1 Tsugami S206-II Swiss type Lathe with oversized 1.000″ sub spindle and 6 linear axis – 20 mm capacity </a:t>
          </a:r>
        </a:p>
      </dgm:t>
    </dgm:pt>
    <dgm:pt modelId="{8FF63648-6A14-444B-934C-86F8014E2EFA}" type="parTrans" cxnId="{D40D6A35-1C91-AF4A-93D1-EA5C7D725CBD}">
      <dgm:prSet/>
      <dgm:spPr/>
      <dgm:t>
        <a:bodyPr/>
        <a:lstStyle/>
        <a:p>
          <a:endParaRPr lang="en-US"/>
        </a:p>
      </dgm:t>
    </dgm:pt>
    <dgm:pt modelId="{5CA1B4A8-81B6-0D45-989E-D64AF5CA822C}" type="sibTrans" cxnId="{D40D6A35-1C91-AF4A-93D1-EA5C7D725CBD}">
      <dgm:prSet/>
      <dgm:spPr/>
      <dgm:t>
        <a:bodyPr/>
        <a:lstStyle/>
        <a:p>
          <a:endParaRPr lang="en-US"/>
        </a:p>
      </dgm:t>
    </dgm:pt>
    <dgm:pt modelId="{20CF6AC1-34CE-E64F-B5B6-C9359B1E315C}">
      <dgm:prSet/>
      <dgm:spPr>
        <a:ln>
          <a:solidFill>
            <a:schemeClr val="accent6"/>
          </a:solidFill>
        </a:ln>
      </dgm:spPr>
      <dgm:t>
        <a:bodyPr/>
        <a:lstStyle/>
        <a:p>
          <a:pPr>
            <a:buFont typeface="Wingdings" pitchFamily="2" charset="2"/>
            <a:buChar char="§"/>
          </a:pPr>
          <a:r>
            <a:rPr lang="en-US" dirty="0"/>
            <a:t> 1 Tsugami Bo2o5-III Swiss type Lathe with oversized 1.000″ sub spindle and 5 linear axis – 20 mm capacity</a:t>
          </a:r>
        </a:p>
      </dgm:t>
    </dgm:pt>
    <dgm:pt modelId="{7AB4FE2F-4FAD-6A4B-85E3-933DA7B52727}" type="parTrans" cxnId="{B23FEBB6-13D2-EF44-AF2D-9DA7909ED636}">
      <dgm:prSet/>
      <dgm:spPr/>
      <dgm:t>
        <a:bodyPr/>
        <a:lstStyle/>
        <a:p>
          <a:endParaRPr lang="en-US"/>
        </a:p>
      </dgm:t>
    </dgm:pt>
    <dgm:pt modelId="{DB3197C9-F3D6-D745-9D96-9B75ABAB9C7F}" type="sibTrans" cxnId="{B23FEBB6-13D2-EF44-AF2D-9DA7909ED636}">
      <dgm:prSet/>
      <dgm:spPr/>
      <dgm:t>
        <a:bodyPr/>
        <a:lstStyle/>
        <a:p>
          <a:endParaRPr lang="en-US"/>
        </a:p>
      </dgm:t>
    </dgm:pt>
    <dgm:pt modelId="{F7081E1B-5DC6-46A8-8559-BB47E995091F}">
      <dgm:prSet phldrT="[Text]"/>
      <dgm:spPr/>
      <dgm:t>
        <a:bodyPr/>
        <a:lstStyle/>
        <a:p>
          <a:pPr>
            <a:buFont typeface="Wingdings" pitchFamily="2" charset="2"/>
            <a:buChar char="§"/>
          </a:pPr>
          <a:r>
            <a:rPr lang="en-US" dirty="0" smtClean="0"/>
            <a:t> 1 Nakamura-Tome WY100 Twin turret/ twin spindle multi -tasking turning center, milling capabilities and 2” </a:t>
          </a:r>
          <a:r>
            <a:rPr lang="en-US" dirty="0" err="1" smtClean="0"/>
            <a:t>Barfeed</a:t>
          </a:r>
          <a:r>
            <a:rPr lang="en-US" dirty="0" smtClean="0"/>
            <a:t> capacity</a:t>
          </a:r>
          <a:endParaRPr lang="en-US" dirty="0"/>
        </a:p>
      </dgm:t>
    </dgm:pt>
    <dgm:pt modelId="{43EAC3CE-4EDB-432E-BBF7-168434F6410B}" type="parTrans" cxnId="{D1FC02EE-3B90-4710-A0B5-878A104FC7B0}">
      <dgm:prSet/>
      <dgm:spPr/>
    </dgm:pt>
    <dgm:pt modelId="{D9048B3E-ECB2-4721-A592-B2D2114D810B}" type="sibTrans" cxnId="{D1FC02EE-3B90-4710-A0B5-878A104FC7B0}">
      <dgm:prSet/>
      <dgm:spPr/>
    </dgm:pt>
    <dgm:pt modelId="{333606C5-BBBE-914A-9629-B5BADC03DC33}" type="pres">
      <dgm:prSet presAssocID="{D2E2072B-62BF-DF44-A861-980855E9FD06}" presName="linear" presStyleCnt="0">
        <dgm:presLayoutVars>
          <dgm:dir/>
          <dgm:animLvl val="lvl"/>
          <dgm:resizeHandles val="exact"/>
        </dgm:presLayoutVars>
      </dgm:prSet>
      <dgm:spPr/>
      <dgm:t>
        <a:bodyPr/>
        <a:lstStyle/>
        <a:p>
          <a:endParaRPr lang="en-US"/>
        </a:p>
      </dgm:t>
    </dgm:pt>
    <dgm:pt modelId="{C672E54A-A37C-734D-A406-7BCD0B3588E2}" type="pres">
      <dgm:prSet presAssocID="{DF19BB89-F09E-EA47-8A99-A331C3F9CFE9}" presName="parentLin" presStyleCnt="0"/>
      <dgm:spPr/>
    </dgm:pt>
    <dgm:pt modelId="{0B917C38-9EE1-BB48-8B15-A0725943AC8B}" type="pres">
      <dgm:prSet presAssocID="{DF19BB89-F09E-EA47-8A99-A331C3F9CFE9}" presName="parentLeftMargin" presStyleLbl="node1" presStyleIdx="0" presStyleCnt="3"/>
      <dgm:spPr/>
      <dgm:t>
        <a:bodyPr/>
        <a:lstStyle/>
        <a:p>
          <a:endParaRPr lang="en-US"/>
        </a:p>
      </dgm:t>
    </dgm:pt>
    <dgm:pt modelId="{435B5BB2-60B1-1B4D-A826-5AF6DF14F18A}" type="pres">
      <dgm:prSet presAssocID="{DF19BB89-F09E-EA47-8A99-A331C3F9CFE9}" presName="parentText" presStyleLbl="node1" presStyleIdx="0" presStyleCnt="3">
        <dgm:presLayoutVars>
          <dgm:chMax val="0"/>
          <dgm:bulletEnabled val="1"/>
        </dgm:presLayoutVars>
      </dgm:prSet>
      <dgm:spPr/>
      <dgm:t>
        <a:bodyPr/>
        <a:lstStyle/>
        <a:p>
          <a:endParaRPr lang="en-US"/>
        </a:p>
      </dgm:t>
    </dgm:pt>
    <dgm:pt modelId="{28723588-D105-3346-A30F-276A2BA7509B}" type="pres">
      <dgm:prSet presAssocID="{DF19BB89-F09E-EA47-8A99-A331C3F9CFE9}" presName="negativeSpace" presStyleCnt="0"/>
      <dgm:spPr/>
    </dgm:pt>
    <dgm:pt modelId="{7608B873-BBBE-E248-B69A-2BED79B8EE3F}" type="pres">
      <dgm:prSet presAssocID="{DF19BB89-F09E-EA47-8A99-A331C3F9CFE9}" presName="childText" presStyleLbl="conFgAcc1" presStyleIdx="0" presStyleCnt="3">
        <dgm:presLayoutVars>
          <dgm:bulletEnabled val="1"/>
        </dgm:presLayoutVars>
      </dgm:prSet>
      <dgm:spPr/>
      <dgm:t>
        <a:bodyPr/>
        <a:lstStyle/>
        <a:p>
          <a:endParaRPr lang="en-US"/>
        </a:p>
      </dgm:t>
    </dgm:pt>
    <dgm:pt modelId="{56D705A7-595B-9F46-813F-B7FBE5CB0232}" type="pres">
      <dgm:prSet presAssocID="{2E5103B3-9D2C-7B48-BB01-BD2CA41B15D2}" presName="spaceBetweenRectangles" presStyleCnt="0"/>
      <dgm:spPr/>
    </dgm:pt>
    <dgm:pt modelId="{27F191DA-34B8-BD4F-B0EA-32B0046270DB}" type="pres">
      <dgm:prSet presAssocID="{71C43C3F-7C61-AD47-86E4-51938EF8603F}" presName="parentLin" presStyleCnt="0"/>
      <dgm:spPr/>
    </dgm:pt>
    <dgm:pt modelId="{1EB1443B-122A-1442-A81F-ECF84185ECC2}" type="pres">
      <dgm:prSet presAssocID="{71C43C3F-7C61-AD47-86E4-51938EF8603F}" presName="parentLeftMargin" presStyleLbl="node1" presStyleIdx="0" presStyleCnt="3"/>
      <dgm:spPr/>
      <dgm:t>
        <a:bodyPr/>
        <a:lstStyle/>
        <a:p>
          <a:endParaRPr lang="en-US"/>
        </a:p>
      </dgm:t>
    </dgm:pt>
    <dgm:pt modelId="{83D292C7-6AD9-A944-A214-0C62D9AB5BCD}" type="pres">
      <dgm:prSet presAssocID="{71C43C3F-7C61-AD47-86E4-51938EF8603F}" presName="parentText" presStyleLbl="node1" presStyleIdx="1" presStyleCnt="3">
        <dgm:presLayoutVars>
          <dgm:chMax val="0"/>
          <dgm:bulletEnabled val="1"/>
        </dgm:presLayoutVars>
      </dgm:prSet>
      <dgm:spPr/>
      <dgm:t>
        <a:bodyPr/>
        <a:lstStyle/>
        <a:p>
          <a:endParaRPr lang="en-US"/>
        </a:p>
      </dgm:t>
    </dgm:pt>
    <dgm:pt modelId="{DA5EC60C-FFA0-904E-B39D-D6CD0C700BCD}" type="pres">
      <dgm:prSet presAssocID="{71C43C3F-7C61-AD47-86E4-51938EF8603F}" presName="negativeSpace" presStyleCnt="0"/>
      <dgm:spPr/>
    </dgm:pt>
    <dgm:pt modelId="{C5975BC5-8BEC-D44F-9C17-1A5D45B1B077}" type="pres">
      <dgm:prSet presAssocID="{71C43C3F-7C61-AD47-86E4-51938EF8603F}" presName="childText" presStyleLbl="conFgAcc1" presStyleIdx="1" presStyleCnt="3">
        <dgm:presLayoutVars>
          <dgm:bulletEnabled val="1"/>
        </dgm:presLayoutVars>
      </dgm:prSet>
      <dgm:spPr/>
      <dgm:t>
        <a:bodyPr/>
        <a:lstStyle/>
        <a:p>
          <a:endParaRPr lang="en-US"/>
        </a:p>
      </dgm:t>
    </dgm:pt>
    <dgm:pt modelId="{DA71EB26-3632-C147-97CC-55DC698CD0B1}" type="pres">
      <dgm:prSet presAssocID="{7BBEE8E6-A965-F34D-AE98-4E6235B8F5FC}" presName="spaceBetweenRectangles" presStyleCnt="0"/>
      <dgm:spPr/>
    </dgm:pt>
    <dgm:pt modelId="{9C016F40-7E69-2540-AEAA-1440B9D6A90A}" type="pres">
      <dgm:prSet presAssocID="{8F006452-E8E4-344A-8F39-A8E8700C11C2}" presName="parentLin" presStyleCnt="0"/>
      <dgm:spPr/>
    </dgm:pt>
    <dgm:pt modelId="{FC02D101-DF5F-0942-9801-55BCDD7391EA}" type="pres">
      <dgm:prSet presAssocID="{8F006452-E8E4-344A-8F39-A8E8700C11C2}" presName="parentLeftMargin" presStyleLbl="node1" presStyleIdx="1" presStyleCnt="3"/>
      <dgm:spPr/>
      <dgm:t>
        <a:bodyPr/>
        <a:lstStyle/>
        <a:p>
          <a:endParaRPr lang="en-US"/>
        </a:p>
      </dgm:t>
    </dgm:pt>
    <dgm:pt modelId="{2BA6A81B-A92B-C244-8818-46F3C3EF5A41}" type="pres">
      <dgm:prSet presAssocID="{8F006452-E8E4-344A-8F39-A8E8700C11C2}" presName="parentText" presStyleLbl="node1" presStyleIdx="2" presStyleCnt="3">
        <dgm:presLayoutVars>
          <dgm:chMax val="0"/>
          <dgm:bulletEnabled val="1"/>
        </dgm:presLayoutVars>
      </dgm:prSet>
      <dgm:spPr/>
      <dgm:t>
        <a:bodyPr/>
        <a:lstStyle/>
        <a:p>
          <a:endParaRPr lang="en-US"/>
        </a:p>
      </dgm:t>
    </dgm:pt>
    <dgm:pt modelId="{06AED560-1E99-9248-9E05-4014690A4058}" type="pres">
      <dgm:prSet presAssocID="{8F006452-E8E4-344A-8F39-A8E8700C11C2}" presName="negativeSpace" presStyleCnt="0"/>
      <dgm:spPr/>
    </dgm:pt>
    <dgm:pt modelId="{4225F16C-2D07-CA41-912E-079BA536BE69}" type="pres">
      <dgm:prSet presAssocID="{8F006452-E8E4-344A-8F39-A8E8700C11C2}" presName="childText" presStyleLbl="conFgAcc1" presStyleIdx="2" presStyleCnt="3">
        <dgm:presLayoutVars>
          <dgm:bulletEnabled val="1"/>
        </dgm:presLayoutVars>
      </dgm:prSet>
      <dgm:spPr/>
      <dgm:t>
        <a:bodyPr/>
        <a:lstStyle/>
        <a:p>
          <a:endParaRPr lang="en-US"/>
        </a:p>
      </dgm:t>
    </dgm:pt>
  </dgm:ptLst>
  <dgm:cxnLst>
    <dgm:cxn modelId="{82BA9CF9-3F60-0C42-BB3F-87FAE39DDEAF}" type="presOf" srcId="{DF19BB89-F09E-EA47-8A99-A331C3F9CFE9}" destId="{435B5BB2-60B1-1B4D-A826-5AF6DF14F18A}" srcOrd="1" destOrd="0" presId="urn:microsoft.com/office/officeart/2005/8/layout/list1"/>
    <dgm:cxn modelId="{A1CD9193-1F89-C14D-BC23-22154D89BCE8}" type="presOf" srcId="{25B1708E-2706-5F41-85EF-4C9716CE61E0}" destId="{C5975BC5-8BEC-D44F-9C17-1A5D45B1B077}" srcOrd="0" destOrd="0" presId="urn:microsoft.com/office/officeart/2005/8/layout/list1"/>
    <dgm:cxn modelId="{C5B7402F-4EFF-4F49-A481-9079B5531FAB}" srcId="{D2E2072B-62BF-DF44-A861-980855E9FD06}" destId="{71C43C3F-7C61-AD47-86E4-51938EF8603F}" srcOrd="1" destOrd="0" parTransId="{01441A9B-877E-864E-A8E7-13BBA9F1A5ED}" sibTransId="{7BBEE8E6-A965-F34D-AE98-4E6235B8F5FC}"/>
    <dgm:cxn modelId="{AF1DDF3F-A460-E448-864F-3A4D006544D5}" type="presOf" srcId="{649C3A26-F98E-BA46-89A7-7AD8F199622C}" destId="{4225F16C-2D07-CA41-912E-079BA536BE69}" srcOrd="0" destOrd="3" presId="urn:microsoft.com/office/officeart/2005/8/layout/list1"/>
    <dgm:cxn modelId="{4C365B2E-FEF5-7641-9C35-C8E6705C3A7B}" type="presOf" srcId="{E4C56D07-DBDA-A447-A438-68019CD4B6FE}" destId="{4225F16C-2D07-CA41-912E-079BA536BE69}" srcOrd="0" destOrd="1" presId="urn:microsoft.com/office/officeart/2005/8/layout/list1"/>
    <dgm:cxn modelId="{7C8137DA-7ADE-D34B-A0FF-72C3070708D9}" type="presOf" srcId="{7227B802-3919-9444-8332-9438CF25B45F}" destId="{7608B873-BBBE-E248-B69A-2BED79B8EE3F}" srcOrd="0" destOrd="4" presId="urn:microsoft.com/office/officeart/2005/8/layout/list1"/>
    <dgm:cxn modelId="{39C49007-A2D1-D249-BDD2-81E613C44054}" srcId="{DF19BB89-F09E-EA47-8A99-A331C3F9CFE9}" destId="{7227B802-3919-9444-8332-9438CF25B45F}" srcOrd="4" destOrd="0" parTransId="{7787379B-CD09-6842-BF1F-251213A60F3C}" sibTransId="{96AF2A5F-E7B6-454E-AC39-AF54FB57CC28}"/>
    <dgm:cxn modelId="{6222FAA5-87E2-184E-BD7D-E7279B04FE0C}" type="presOf" srcId="{EB92FD9F-F36F-8F4D-A951-B1B37EB0EF2F}" destId="{7608B873-BBBE-E248-B69A-2BED79B8EE3F}" srcOrd="0" destOrd="2" presId="urn:microsoft.com/office/officeart/2005/8/layout/list1"/>
    <dgm:cxn modelId="{B1B99DC3-71C9-1846-8DE9-479C04DA352B}" type="presOf" srcId="{B32C8EF8-34AD-F745-8DA9-FEADD367F5C6}" destId="{4225F16C-2D07-CA41-912E-079BA536BE69}" srcOrd="0" destOrd="2" presId="urn:microsoft.com/office/officeart/2005/8/layout/list1"/>
    <dgm:cxn modelId="{AB21D0E2-8848-EA47-99DF-EC63C0307FFA}" srcId="{8F006452-E8E4-344A-8F39-A8E8700C11C2}" destId="{B32C8EF8-34AD-F745-8DA9-FEADD367F5C6}" srcOrd="2" destOrd="0" parTransId="{2E3C0B61-CB21-1343-B4D5-0AA1E30CA97B}" sibTransId="{2C0C1DBC-2FB7-E142-850E-B92D5B4B3E02}"/>
    <dgm:cxn modelId="{B1183B88-54C2-0447-AD36-160545F18A3C}" type="presOf" srcId="{71C43C3F-7C61-AD47-86E4-51938EF8603F}" destId="{83D292C7-6AD9-A944-A214-0C62D9AB5BCD}" srcOrd="1" destOrd="0" presId="urn:microsoft.com/office/officeart/2005/8/layout/list1"/>
    <dgm:cxn modelId="{9CE1503F-3FB1-C14B-AE12-BCCC244B41F1}" srcId="{71C43C3F-7C61-AD47-86E4-51938EF8603F}" destId="{25B1708E-2706-5F41-85EF-4C9716CE61E0}" srcOrd="0" destOrd="0" parTransId="{B4590833-DE8F-E84D-B780-2DA8CDE0E5AB}" sibTransId="{9C56C57A-2D5C-7042-B9D0-43787682D1A0}"/>
    <dgm:cxn modelId="{FD3E8F67-C670-E44C-A16E-B1E53C71E25C}" type="presOf" srcId="{B9EC2954-D05B-9948-A3C1-9340687321DB}" destId="{7608B873-BBBE-E248-B69A-2BED79B8EE3F}" srcOrd="0" destOrd="6" presId="urn:microsoft.com/office/officeart/2005/8/layout/list1"/>
    <dgm:cxn modelId="{1B7D7599-0A0C-F449-8B52-AA065A0886A9}" type="presOf" srcId="{AAC99FE2-9FF5-A04B-B65E-BC9B7BAD65EB}" destId="{C5975BC5-8BEC-D44F-9C17-1A5D45B1B077}" srcOrd="0" destOrd="1" presId="urn:microsoft.com/office/officeart/2005/8/layout/list1"/>
    <dgm:cxn modelId="{22923329-E9FC-6F47-9605-EAFC3D12C599}" srcId="{DF19BB89-F09E-EA47-8A99-A331C3F9CFE9}" destId="{5A80B046-2377-BA4F-97D1-A651C07E8C1A}" srcOrd="3" destOrd="0" parTransId="{836A3641-AE38-EC40-83FF-B29B7F0A478D}" sibTransId="{091275DE-AAB3-E746-89D6-AB812B93327D}"/>
    <dgm:cxn modelId="{127851FE-43AA-BF41-ABD9-11DAFED3E8D8}" srcId="{DF19BB89-F09E-EA47-8A99-A331C3F9CFE9}" destId="{EB92FD9F-F36F-8F4D-A951-B1B37EB0EF2F}" srcOrd="2" destOrd="0" parTransId="{0EC076B1-6D63-924F-B00E-009DA58A92E0}" sibTransId="{C201BAA5-793F-FD4E-AD05-339C6093DB43}"/>
    <dgm:cxn modelId="{5AC360B3-939D-411B-8CB2-C133E01F8215}" type="presOf" srcId="{F7081E1B-5DC6-46A8-8559-BB47E995091F}" destId="{7608B873-BBBE-E248-B69A-2BED79B8EE3F}" srcOrd="0" destOrd="1" presId="urn:microsoft.com/office/officeart/2005/8/layout/list1"/>
    <dgm:cxn modelId="{5C99C189-B402-FC48-BA3E-3D41F80C26DA}" type="presOf" srcId="{E260CF41-6980-AC48-9499-F6AA0117AFD6}" destId="{4225F16C-2D07-CA41-912E-079BA536BE69}" srcOrd="0" destOrd="0" presId="urn:microsoft.com/office/officeart/2005/8/layout/list1"/>
    <dgm:cxn modelId="{0BA79ADE-E658-FE4B-B4F2-F46F859D1482}" srcId="{8F006452-E8E4-344A-8F39-A8E8700C11C2}" destId="{E260CF41-6980-AC48-9499-F6AA0117AFD6}" srcOrd="0" destOrd="0" parTransId="{E1733214-BF46-9541-88F6-F6461E12E01D}" sibTransId="{F7A2C033-81DE-8C46-916B-EE849B201BD8}"/>
    <dgm:cxn modelId="{FF8B1337-A272-2247-A96E-08598E24E428}" type="presOf" srcId="{5A80B046-2377-BA4F-97D1-A651C07E8C1A}" destId="{7608B873-BBBE-E248-B69A-2BED79B8EE3F}" srcOrd="0" destOrd="3" presId="urn:microsoft.com/office/officeart/2005/8/layout/list1"/>
    <dgm:cxn modelId="{389EB375-19DD-4143-98D8-7EBAB06F2287}" srcId="{71C43C3F-7C61-AD47-86E4-51938EF8603F}" destId="{AAC99FE2-9FF5-A04B-B65E-BC9B7BAD65EB}" srcOrd="1" destOrd="0" parTransId="{3DB6859F-B433-FE4E-B399-D3D838568AFC}" sibTransId="{1ADE47F0-1B2B-6B49-84F5-56008677CBCC}"/>
    <dgm:cxn modelId="{E53C3537-FBAA-594E-9837-00B8D465A848}" srcId="{DF19BB89-F09E-EA47-8A99-A331C3F9CFE9}" destId="{F3387291-E1EF-394D-BD39-AEBF7584EE39}" srcOrd="0" destOrd="0" parTransId="{44DC5303-891F-4449-ACE1-B901863A238C}" sibTransId="{1D2FF422-F7F4-1F42-BFC9-023C0FD3E854}"/>
    <dgm:cxn modelId="{ACA89C64-43DE-044B-96F8-1010DB6168D5}" srcId="{DF19BB89-F09E-EA47-8A99-A331C3F9CFE9}" destId="{B9EC2954-D05B-9948-A3C1-9340687321DB}" srcOrd="6" destOrd="0" parTransId="{353C7BCF-2BA9-D648-8DF3-613FF980983A}" sibTransId="{B2D2A79F-48E3-FF48-82AB-FCE2D926E49F}"/>
    <dgm:cxn modelId="{FC6DDF92-84CC-6947-A650-6A1CF76D443F}" type="presOf" srcId="{D2E2072B-62BF-DF44-A861-980855E9FD06}" destId="{333606C5-BBBE-914A-9629-B5BADC03DC33}" srcOrd="0" destOrd="0" presId="urn:microsoft.com/office/officeart/2005/8/layout/list1"/>
    <dgm:cxn modelId="{D40D6A35-1C91-AF4A-93D1-EA5C7D725CBD}" srcId="{8F006452-E8E4-344A-8F39-A8E8700C11C2}" destId="{649C3A26-F98E-BA46-89A7-7AD8F199622C}" srcOrd="3" destOrd="0" parTransId="{8FF63648-6A14-444B-934C-86F8014E2EFA}" sibTransId="{5CA1B4A8-81B6-0D45-989E-D64AF5CA822C}"/>
    <dgm:cxn modelId="{82BE5AD2-045B-3243-A376-A16BF304BB1C}" type="presOf" srcId="{DF19BB89-F09E-EA47-8A99-A331C3F9CFE9}" destId="{0B917C38-9EE1-BB48-8B15-A0725943AC8B}" srcOrd="0" destOrd="0" presId="urn:microsoft.com/office/officeart/2005/8/layout/list1"/>
    <dgm:cxn modelId="{5497A538-08E4-6241-9A4D-6D0FE612294F}" type="presOf" srcId="{F3387291-E1EF-394D-BD39-AEBF7584EE39}" destId="{7608B873-BBBE-E248-B69A-2BED79B8EE3F}" srcOrd="0" destOrd="0" presId="urn:microsoft.com/office/officeart/2005/8/layout/list1"/>
    <dgm:cxn modelId="{6B5C4766-3DD5-BA4F-B6FF-468F57C9BF45}" type="presOf" srcId="{20CF6AC1-34CE-E64F-B5B6-C9359B1E315C}" destId="{4225F16C-2D07-CA41-912E-079BA536BE69}" srcOrd="0" destOrd="4" presId="urn:microsoft.com/office/officeart/2005/8/layout/list1"/>
    <dgm:cxn modelId="{4C33AF6B-4508-5041-8F49-7165BC5D0C56}" srcId="{8F006452-E8E4-344A-8F39-A8E8700C11C2}" destId="{E4C56D07-DBDA-A447-A438-68019CD4B6FE}" srcOrd="1" destOrd="0" parTransId="{3FD2F511-F4B4-C145-80E6-A2A1FC5B35B6}" sibTransId="{DDAE46E0-BA97-6848-8E00-01F3AFFD54DF}"/>
    <dgm:cxn modelId="{CB82FBAC-EA37-5D4A-940B-E73F72AAD816}" type="presOf" srcId="{8F006452-E8E4-344A-8F39-A8E8700C11C2}" destId="{2BA6A81B-A92B-C244-8818-46F3C3EF5A41}" srcOrd="1" destOrd="0" presId="urn:microsoft.com/office/officeart/2005/8/layout/list1"/>
    <dgm:cxn modelId="{8EF8437B-8A85-594E-B064-B941DC2E39AF}" type="presOf" srcId="{97A50ED3-7536-7448-A4DE-E8916C9E481E}" destId="{C5975BC5-8BEC-D44F-9C17-1A5D45B1B077}" srcOrd="0" destOrd="2" presId="urn:microsoft.com/office/officeart/2005/8/layout/list1"/>
    <dgm:cxn modelId="{F4EA1EF3-1F10-A04D-8121-5956D0A19074}" type="presOf" srcId="{71C43C3F-7C61-AD47-86E4-51938EF8603F}" destId="{1EB1443B-122A-1442-A81F-ECF84185ECC2}" srcOrd="0" destOrd="0" presId="urn:microsoft.com/office/officeart/2005/8/layout/list1"/>
    <dgm:cxn modelId="{79084C72-1AA7-EA41-8EB6-1BC24CC4D573}" srcId="{D2E2072B-62BF-DF44-A861-980855E9FD06}" destId="{8F006452-E8E4-344A-8F39-A8E8700C11C2}" srcOrd="2" destOrd="0" parTransId="{3CBA3F1E-5EA2-9146-9F5B-37203FFC260C}" sibTransId="{1BC0E993-FC97-F143-8E1B-BA39D9DD4B8B}"/>
    <dgm:cxn modelId="{AACCECAB-24AF-F243-A68C-714BC8E1C641}" srcId="{DF19BB89-F09E-EA47-8A99-A331C3F9CFE9}" destId="{76B9971F-A2E8-A742-B495-E969C7A5379B}" srcOrd="5" destOrd="0" parTransId="{4921FFFA-C310-FD44-AAA5-8F87DBF58434}" sibTransId="{F533B6ED-DA05-B641-8297-3F57926DB48C}"/>
    <dgm:cxn modelId="{323DAAF6-1EF7-5343-BAC0-43509A7A9379}" type="presOf" srcId="{B88009B2-3702-E044-9A1A-7F70A7DFBAE9}" destId="{C5975BC5-8BEC-D44F-9C17-1A5D45B1B077}" srcOrd="0" destOrd="3" presId="urn:microsoft.com/office/officeart/2005/8/layout/list1"/>
    <dgm:cxn modelId="{5EF4BC3F-53A1-B741-BA4D-59745F38EE6A}" type="presOf" srcId="{8F006452-E8E4-344A-8F39-A8E8700C11C2}" destId="{FC02D101-DF5F-0942-9801-55BCDD7391EA}" srcOrd="0" destOrd="0" presId="urn:microsoft.com/office/officeart/2005/8/layout/list1"/>
    <dgm:cxn modelId="{362E93C5-EDA7-144A-AA85-396133413FDD}" type="presOf" srcId="{76B9971F-A2E8-A742-B495-E969C7A5379B}" destId="{7608B873-BBBE-E248-B69A-2BED79B8EE3F}" srcOrd="0" destOrd="5" presId="urn:microsoft.com/office/officeart/2005/8/layout/list1"/>
    <dgm:cxn modelId="{8EDA1929-1910-744F-9B49-D64433F28451}" srcId="{71C43C3F-7C61-AD47-86E4-51938EF8603F}" destId="{B88009B2-3702-E044-9A1A-7F70A7DFBAE9}" srcOrd="3" destOrd="0" parTransId="{79EED6BD-57C5-CD43-9248-ADACF0158A2E}" sibTransId="{330380DB-6116-DC44-86DE-5CD43B2DEE9E}"/>
    <dgm:cxn modelId="{D1FC02EE-3B90-4710-A0B5-878A104FC7B0}" srcId="{DF19BB89-F09E-EA47-8A99-A331C3F9CFE9}" destId="{F7081E1B-5DC6-46A8-8559-BB47E995091F}" srcOrd="1" destOrd="0" parTransId="{43EAC3CE-4EDB-432E-BBF7-168434F6410B}" sibTransId="{D9048B3E-ECB2-4721-A592-B2D2114D810B}"/>
    <dgm:cxn modelId="{49A69504-0DD0-2542-9985-D11C625D5A71}" srcId="{71C43C3F-7C61-AD47-86E4-51938EF8603F}" destId="{97A50ED3-7536-7448-A4DE-E8916C9E481E}" srcOrd="2" destOrd="0" parTransId="{100BA4D1-8A4B-F240-BB0B-81135E7C34EB}" sibTransId="{399CA549-C27B-AD4F-99EC-55BDE28CA3DA}"/>
    <dgm:cxn modelId="{B23FEBB6-13D2-EF44-AF2D-9DA7909ED636}" srcId="{8F006452-E8E4-344A-8F39-A8E8700C11C2}" destId="{20CF6AC1-34CE-E64F-B5B6-C9359B1E315C}" srcOrd="4" destOrd="0" parTransId="{7AB4FE2F-4FAD-6A4B-85E3-933DA7B52727}" sibTransId="{DB3197C9-F3D6-D745-9D96-9B75ABAB9C7F}"/>
    <dgm:cxn modelId="{323F3C08-5C67-B843-BCF3-A8F8A167BF10}" srcId="{D2E2072B-62BF-DF44-A861-980855E9FD06}" destId="{DF19BB89-F09E-EA47-8A99-A331C3F9CFE9}" srcOrd="0" destOrd="0" parTransId="{CE3615C8-DDC7-5B45-A2A4-7171EEBE829E}" sibTransId="{2E5103B3-9D2C-7B48-BB01-BD2CA41B15D2}"/>
    <dgm:cxn modelId="{CE92741B-BE6B-1543-AEB9-4FA1C85CE54D}" type="presParOf" srcId="{333606C5-BBBE-914A-9629-B5BADC03DC33}" destId="{C672E54A-A37C-734D-A406-7BCD0B3588E2}" srcOrd="0" destOrd="0" presId="urn:microsoft.com/office/officeart/2005/8/layout/list1"/>
    <dgm:cxn modelId="{F5CD214F-A5C9-8948-94AB-5A3B57B89A4E}" type="presParOf" srcId="{C672E54A-A37C-734D-A406-7BCD0B3588E2}" destId="{0B917C38-9EE1-BB48-8B15-A0725943AC8B}" srcOrd="0" destOrd="0" presId="urn:microsoft.com/office/officeart/2005/8/layout/list1"/>
    <dgm:cxn modelId="{DF6BC548-D008-FB41-B7E9-842EBB1F4FA4}" type="presParOf" srcId="{C672E54A-A37C-734D-A406-7BCD0B3588E2}" destId="{435B5BB2-60B1-1B4D-A826-5AF6DF14F18A}" srcOrd="1" destOrd="0" presId="urn:microsoft.com/office/officeart/2005/8/layout/list1"/>
    <dgm:cxn modelId="{5D04739C-C904-0A42-8CCD-487870125774}" type="presParOf" srcId="{333606C5-BBBE-914A-9629-B5BADC03DC33}" destId="{28723588-D105-3346-A30F-276A2BA7509B}" srcOrd="1" destOrd="0" presId="urn:microsoft.com/office/officeart/2005/8/layout/list1"/>
    <dgm:cxn modelId="{76E6BDA2-B5B3-7F49-92AF-0F03474CD304}" type="presParOf" srcId="{333606C5-BBBE-914A-9629-B5BADC03DC33}" destId="{7608B873-BBBE-E248-B69A-2BED79B8EE3F}" srcOrd="2" destOrd="0" presId="urn:microsoft.com/office/officeart/2005/8/layout/list1"/>
    <dgm:cxn modelId="{9B375B6F-3371-8043-8D16-AC9AEE69DAAB}" type="presParOf" srcId="{333606C5-BBBE-914A-9629-B5BADC03DC33}" destId="{56D705A7-595B-9F46-813F-B7FBE5CB0232}" srcOrd="3" destOrd="0" presId="urn:microsoft.com/office/officeart/2005/8/layout/list1"/>
    <dgm:cxn modelId="{72106FD9-ED3A-1442-B1F3-7D9088B7A9A7}" type="presParOf" srcId="{333606C5-BBBE-914A-9629-B5BADC03DC33}" destId="{27F191DA-34B8-BD4F-B0EA-32B0046270DB}" srcOrd="4" destOrd="0" presId="urn:microsoft.com/office/officeart/2005/8/layout/list1"/>
    <dgm:cxn modelId="{7376C15D-938A-C745-A427-20650F4DB9C6}" type="presParOf" srcId="{27F191DA-34B8-BD4F-B0EA-32B0046270DB}" destId="{1EB1443B-122A-1442-A81F-ECF84185ECC2}" srcOrd="0" destOrd="0" presId="urn:microsoft.com/office/officeart/2005/8/layout/list1"/>
    <dgm:cxn modelId="{31583CB6-F2BE-AD4C-BD6D-4FD781904515}" type="presParOf" srcId="{27F191DA-34B8-BD4F-B0EA-32B0046270DB}" destId="{83D292C7-6AD9-A944-A214-0C62D9AB5BCD}" srcOrd="1" destOrd="0" presId="urn:microsoft.com/office/officeart/2005/8/layout/list1"/>
    <dgm:cxn modelId="{B02F524D-4F31-1A49-B3E4-718A1BB097F4}" type="presParOf" srcId="{333606C5-BBBE-914A-9629-B5BADC03DC33}" destId="{DA5EC60C-FFA0-904E-B39D-D6CD0C700BCD}" srcOrd="5" destOrd="0" presId="urn:microsoft.com/office/officeart/2005/8/layout/list1"/>
    <dgm:cxn modelId="{DE47DAEB-045B-824C-BE4E-05C0750C673D}" type="presParOf" srcId="{333606C5-BBBE-914A-9629-B5BADC03DC33}" destId="{C5975BC5-8BEC-D44F-9C17-1A5D45B1B077}" srcOrd="6" destOrd="0" presId="urn:microsoft.com/office/officeart/2005/8/layout/list1"/>
    <dgm:cxn modelId="{B43EDE72-9E72-CD47-AD30-720B0737FFDD}" type="presParOf" srcId="{333606C5-BBBE-914A-9629-B5BADC03DC33}" destId="{DA71EB26-3632-C147-97CC-55DC698CD0B1}" srcOrd="7" destOrd="0" presId="urn:microsoft.com/office/officeart/2005/8/layout/list1"/>
    <dgm:cxn modelId="{51B1DA61-2BF5-E646-890D-79EE8B93A2CE}" type="presParOf" srcId="{333606C5-BBBE-914A-9629-B5BADC03DC33}" destId="{9C016F40-7E69-2540-AEAA-1440B9D6A90A}" srcOrd="8" destOrd="0" presId="urn:microsoft.com/office/officeart/2005/8/layout/list1"/>
    <dgm:cxn modelId="{E10F832C-B685-B943-9797-17CD9121C09D}" type="presParOf" srcId="{9C016F40-7E69-2540-AEAA-1440B9D6A90A}" destId="{FC02D101-DF5F-0942-9801-55BCDD7391EA}" srcOrd="0" destOrd="0" presId="urn:microsoft.com/office/officeart/2005/8/layout/list1"/>
    <dgm:cxn modelId="{667A5ABC-CD60-3E47-9BA8-3EABDC4AE5B2}" type="presParOf" srcId="{9C016F40-7E69-2540-AEAA-1440B9D6A90A}" destId="{2BA6A81B-A92B-C244-8818-46F3C3EF5A41}" srcOrd="1" destOrd="0" presId="urn:microsoft.com/office/officeart/2005/8/layout/list1"/>
    <dgm:cxn modelId="{5B209E57-EA56-EB40-9911-397B28A3A509}" type="presParOf" srcId="{333606C5-BBBE-914A-9629-B5BADC03DC33}" destId="{06AED560-1E99-9248-9E05-4014690A4058}" srcOrd="9" destOrd="0" presId="urn:microsoft.com/office/officeart/2005/8/layout/list1"/>
    <dgm:cxn modelId="{813978B2-6153-0E4A-9442-B8CC8061E88A}" type="presParOf" srcId="{333606C5-BBBE-914A-9629-B5BADC03DC33}" destId="{4225F16C-2D07-CA41-912E-079BA536BE69}" srcOrd="10"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E2072B-62BF-DF44-A861-980855E9FD06}" type="doc">
      <dgm:prSet loTypeId="urn:microsoft.com/office/officeart/2005/8/layout/list1" loCatId="" qsTypeId="urn:microsoft.com/office/officeart/2005/8/quickstyle/simple1" qsCatId="simple" csTypeId="urn:microsoft.com/office/officeart/2005/8/colors/colorful3" csCatId="colorful" phldr="1"/>
      <dgm:spPr/>
      <dgm:t>
        <a:bodyPr/>
        <a:lstStyle/>
        <a:p>
          <a:endParaRPr lang="en-US"/>
        </a:p>
      </dgm:t>
    </dgm:pt>
    <dgm:pt modelId="{DF19BB89-F09E-EA47-8A99-A331C3F9CFE9}">
      <dgm:prSet phldrT="[Text]" custT="1"/>
      <dgm:spPr>
        <a:solidFill>
          <a:schemeClr val="accent1"/>
        </a:solidFill>
      </dgm:spPr>
      <dgm:t>
        <a:bodyPr/>
        <a:lstStyle/>
        <a:p>
          <a:r>
            <a:rPr lang="en-US" sz="1300" b="1" dirty="0"/>
            <a:t>CNC EDM and </a:t>
          </a:r>
          <a:r>
            <a:rPr lang="en-US" sz="1300" b="1" dirty="0" err="1"/>
            <a:t>Cobot</a:t>
          </a:r>
          <a:endParaRPr lang="en-US" sz="1300" b="1" dirty="0"/>
        </a:p>
      </dgm:t>
    </dgm:pt>
    <dgm:pt modelId="{CE3615C8-DDC7-5B45-A2A4-7171EEBE829E}" type="parTrans" cxnId="{323F3C08-5C67-B843-BCF3-A8F8A167BF10}">
      <dgm:prSet/>
      <dgm:spPr/>
      <dgm:t>
        <a:bodyPr/>
        <a:lstStyle/>
        <a:p>
          <a:endParaRPr lang="en-US"/>
        </a:p>
      </dgm:t>
    </dgm:pt>
    <dgm:pt modelId="{2E5103B3-9D2C-7B48-BB01-BD2CA41B15D2}" type="sibTrans" cxnId="{323F3C08-5C67-B843-BCF3-A8F8A167BF10}">
      <dgm:prSet/>
      <dgm:spPr/>
      <dgm:t>
        <a:bodyPr/>
        <a:lstStyle/>
        <a:p>
          <a:endParaRPr lang="en-US"/>
        </a:p>
      </dgm:t>
    </dgm:pt>
    <dgm:pt modelId="{F3387291-E1EF-394D-BD39-AEBF7584EE39}">
      <dgm:prSet phldrT="[Text]"/>
      <dgm:spPr/>
      <dgm:t>
        <a:bodyPr/>
        <a:lstStyle/>
        <a:p>
          <a:pPr>
            <a:buFont typeface="Wingdings" pitchFamily="2" charset="2"/>
            <a:buChar char="§"/>
          </a:pPr>
          <a:r>
            <a:rPr lang="en-US" dirty="0"/>
            <a:t> Titan CNC EDM Drill</a:t>
          </a:r>
        </a:p>
      </dgm:t>
    </dgm:pt>
    <dgm:pt modelId="{44DC5303-891F-4449-ACE1-B901863A238C}" type="parTrans" cxnId="{E53C3537-FBAA-594E-9837-00B8D465A848}">
      <dgm:prSet/>
      <dgm:spPr/>
      <dgm:t>
        <a:bodyPr/>
        <a:lstStyle/>
        <a:p>
          <a:endParaRPr lang="en-US"/>
        </a:p>
      </dgm:t>
    </dgm:pt>
    <dgm:pt modelId="{1D2FF422-F7F4-1F42-BFC9-023C0FD3E854}" type="sibTrans" cxnId="{E53C3537-FBAA-594E-9837-00B8D465A848}">
      <dgm:prSet/>
      <dgm:spPr/>
      <dgm:t>
        <a:bodyPr/>
        <a:lstStyle/>
        <a:p>
          <a:endParaRPr lang="en-US"/>
        </a:p>
      </dgm:t>
    </dgm:pt>
    <dgm:pt modelId="{71C43C3F-7C61-AD47-86E4-51938EF8603F}">
      <dgm:prSet phldrT="[Text]" custT="1"/>
      <dgm:spPr>
        <a:solidFill>
          <a:schemeClr val="accent4"/>
        </a:solidFill>
      </dgm:spPr>
      <dgm:t>
        <a:bodyPr/>
        <a:lstStyle/>
        <a:p>
          <a:r>
            <a:rPr lang="en-US" sz="1300" b="1" dirty="0"/>
            <a:t>Rapid Prototyping and Secondary Operations</a:t>
          </a:r>
        </a:p>
      </dgm:t>
    </dgm:pt>
    <dgm:pt modelId="{01441A9B-877E-864E-A8E7-13BBA9F1A5ED}" type="parTrans" cxnId="{C5B7402F-4EFF-4F49-A481-9079B5531FAB}">
      <dgm:prSet/>
      <dgm:spPr/>
      <dgm:t>
        <a:bodyPr/>
        <a:lstStyle/>
        <a:p>
          <a:endParaRPr lang="en-US"/>
        </a:p>
      </dgm:t>
    </dgm:pt>
    <dgm:pt modelId="{7BBEE8E6-A965-F34D-AE98-4E6235B8F5FC}" type="sibTrans" cxnId="{C5B7402F-4EFF-4F49-A481-9079B5531FAB}">
      <dgm:prSet/>
      <dgm:spPr/>
      <dgm:t>
        <a:bodyPr/>
        <a:lstStyle/>
        <a:p>
          <a:endParaRPr lang="en-US"/>
        </a:p>
      </dgm:t>
    </dgm:pt>
    <dgm:pt modelId="{C680C9E1-A37C-6848-A462-E64F4FD0931F}">
      <dgm:prSet phldrT="[Text]"/>
      <dgm:spPr/>
      <dgm:t>
        <a:bodyPr/>
        <a:lstStyle/>
        <a:p>
          <a:pPr>
            <a:buFont typeface="Wingdings" pitchFamily="2" charset="2"/>
            <a:buChar char="§"/>
          </a:pPr>
          <a:r>
            <a:rPr lang="en-US" dirty="0"/>
            <a:t> Model i60c 0.004 - 0.118 range</a:t>
          </a:r>
        </a:p>
      </dgm:t>
    </dgm:pt>
    <dgm:pt modelId="{D573EC4E-275C-3847-8ADC-9B9D193BF614}" type="parTrans" cxnId="{5843826B-6C43-8449-A0BC-342B0726E5B2}">
      <dgm:prSet/>
      <dgm:spPr/>
      <dgm:t>
        <a:bodyPr/>
        <a:lstStyle/>
        <a:p>
          <a:endParaRPr lang="en-US"/>
        </a:p>
      </dgm:t>
    </dgm:pt>
    <dgm:pt modelId="{12507827-A952-D544-867E-23D7F0BFCD47}" type="sibTrans" cxnId="{5843826B-6C43-8449-A0BC-342B0726E5B2}">
      <dgm:prSet/>
      <dgm:spPr/>
      <dgm:t>
        <a:bodyPr/>
        <a:lstStyle/>
        <a:p>
          <a:endParaRPr lang="en-US"/>
        </a:p>
      </dgm:t>
    </dgm:pt>
    <dgm:pt modelId="{18660C47-C4FD-B547-8608-07E0B082655A}">
      <dgm:prSet phldrT="[Text]"/>
      <dgm:spPr/>
      <dgm:t>
        <a:bodyPr/>
        <a:lstStyle/>
        <a:p>
          <a:pPr>
            <a:buFont typeface="Wingdings" pitchFamily="2" charset="2"/>
            <a:buChar char="§"/>
          </a:pPr>
          <a:r>
            <a:rPr lang="en-US" dirty="0"/>
            <a:t> Universal Robot UR5e for assisting in assembly, machine tending, and secondary operations</a:t>
          </a:r>
        </a:p>
      </dgm:t>
    </dgm:pt>
    <dgm:pt modelId="{A8795C8B-FAE0-494C-B1AB-DC332FDD100E}" type="parTrans" cxnId="{0D9ECD7C-C5CC-614D-B26B-8BC033C3F1FA}">
      <dgm:prSet/>
      <dgm:spPr/>
      <dgm:t>
        <a:bodyPr/>
        <a:lstStyle/>
        <a:p>
          <a:endParaRPr lang="en-US"/>
        </a:p>
      </dgm:t>
    </dgm:pt>
    <dgm:pt modelId="{F879FE3E-15EA-EE40-8F77-B171A4CFEADE}" type="sibTrans" cxnId="{0D9ECD7C-C5CC-614D-B26B-8BC033C3F1FA}">
      <dgm:prSet/>
      <dgm:spPr/>
      <dgm:t>
        <a:bodyPr/>
        <a:lstStyle/>
        <a:p>
          <a:endParaRPr lang="en-US"/>
        </a:p>
      </dgm:t>
    </dgm:pt>
    <dgm:pt modelId="{F23B1101-D82A-DD4B-ADA7-0763D76A03DF}">
      <dgm:prSet phldrT="[Text]"/>
      <dgm:spPr/>
      <dgm:t>
        <a:bodyPr/>
        <a:lstStyle/>
        <a:p>
          <a:pPr>
            <a:buFont typeface="Wingdings" pitchFamily="2" charset="2"/>
            <a:buChar char="§"/>
          </a:pPr>
          <a:r>
            <a:rPr lang="en-US" dirty="0">
              <a:latin typeface="+mn-lt"/>
            </a:rPr>
            <a:t> </a:t>
          </a:r>
          <a:r>
            <a:rPr lang="en-US" dirty="0">
              <a:latin typeface="+mn-lt"/>
              <a:ea typeface="Times New Roman" panose="02020603050405020304" pitchFamily="18" charset="0"/>
              <a:cs typeface="Times New Roman" panose="02020603050405020304" pitchFamily="18" charset="0"/>
            </a:rPr>
            <a:t>Prototype </a:t>
          </a:r>
          <a:r>
            <a:rPr lang="en-US" dirty="0" err="1">
              <a:latin typeface="+mn-lt"/>
              <a:ea typeface="Times New Roman" panose="02020603050405020304" pitchFamily="18" charset="0"/>
              <a:cs typeface="Times New Roman" panose="02020603050405020304" pitchFamily="18" charset="0"/>
            </a:rPr>
            <a:t>Verticle</a:t>
          </a:r>
          <a:r>
            <a:rPr lang="en-US" dirty="0">
              <a:latin typeface="+mn-lt"/>
              <a:ea typeface="Times New Roman" panose="02020603050405020304" pitchFamily="18" charset="0"/>
              <a:cs typeface="Times New Roman" panose="02020603050405020304" pitchFamily="18" charset="0"/>
            </a:rPr>
            <a:t> Machining Center - Haas TM (travels of 40 x 16 x 16) 10 pocket tool changer</a:t>
          </a:r>
          <a:endParaRPr lang="en-US" dirty="0">
            <a:latin typeface="+mn-lt"/>
          </a:endParaRPr>
        </a:p>
      </dgm:t>
    </dgm:pt>
    <dgm:pt modelId="{6B28DEA1-6DD4-8143-94EE-E755E56CB925}" type="parTrans" cxnId="{CDBB847D-71F0-1C4E-9B4A-4FD2AAB4FC7C}">
      <dgm:prSet/>
      <dgm:spPr/>
      <dgm:t>
        <a:bodyPr/>
        <a:lstStyle/>
        <a:p>
          <a:endParaRPr lang="en-US"/>
        </a:p>
      </dgm:t>
    </dgm:pt>
    <dgm:pt modelId="{1D3C8D57-DC58-B84B-B90D-7483E49D557D}" type="sibTrans" cxnId="{CDBB847D-71F0-1C4E-9B4A-4FD2AAB4FC7C}">
      <dgm:prSet/>
      <dgm:spPr/>
      <dgm:t>
        <a:bodyPr/>
        <a:lstStyle/>
        <a:p>
          <a:endParaRPr lang="en-US"/>
        </a:p>
      </dgm:t>
    </dgm:pt>
    <dgm:pt modelId="{3D92C0C0-8BF1-A245-946D-5DC5553110E0}">
      <dgm:prSet/>
      <dgm:spPr/>
      <dgm:t>
        <a:bodyPr/>
        <a:lstStyle/>
        <a:p>
          <a:pPr>
            <a:buFont typeface="Wingdings" pitchFamily="2" charset="2"/>
            <a:buChar char="§"/>
          </a:pPr>
          <a:r>
            <a:rPr lang="en-US" dirty="0">
              <a:latin typeface="+mn-lt"/>
              <a:ea typeface="Times New Roman" panose="02020603050405020304" pitchFamily="18" charset="0"/>
              <a:cs typeface="Times New Roman" panose="02020603050405020304" pitchFamily="18" charset="0"/>
            </a:rPr>
            <a:t> 1 Bridgeport Mill Series 1</a:t>
          </a:r>
        </a:p>
      </dgm:t>
    </dgm:pt>
    <dgm:pt modelId="{2963EE67-61E3-9B48-A725-558C833B3CB6}" type="parTrans" cxnId="{3FE3EF2D-DF68-7943-A603-3684238FDD7C}">
      <dgm:prSet/>
      <dgm:spPr/>
      <dgm:t>
        <a:bodyPr/>
        <a:lstStyle/>
        <a:p>
          <a:endParaRPr lang="en-US"/>
        </a:p>
      </dgm:t>
    </dgm:pt>
    <dgm:pt modelId="{4EB9D560-31F5-2E46-AA5C-15360751CE5B}" type="sibTrans" cxnId="{3FE3EF2D-DF68-7943-A603-3684238FDD7C}">
      <dgm:prSet/>
      <dgm:spPr/>
      <dgm:t>
        <a:bodyPr/>
        <a:lstStyle/>
        <a:p>
          <a:endParaRPr lang="en-US"/>
        </a:p>
      </dgm:t>
    </dgm:pt>
    <dgm:pt modelId="{8C7AA6B5-040F-2D47-8642-BC1BF11E599E}">
      <dgm:prSet/>
      <dgm:spPr/>
      <dgm:t>
        <a:bodyPr/>
        <a:lstStyle/>
        <a:p>
          <a:pPr>
            <a:buFont typeface="Wingdings" pitchFamily="2" charset="2"/>
            <a:buChar char="§"/>
          </a:pPr>
          <a:r>
            <a:rPr lang="en-US" dirty="0">
              <a:latin typeface="+mn-lt"/>
              <a:ea typeface="Times New Roman" panose="02020603050405020304" pitchFamily="18" charset="0"/>
              <a:cs typeface="Times New Roman" panose="02020603050405020304" pitchFamily="18" charset="0"/>
            </a:rPr>
            <a:t> 1 Birmingham Engine Lathe</a:t>
          </a:r>
        </a:p>
      </dgm:t>
    </dgm:pt>
    <dgm:pt modelId="{0D98FAE9-9B53-C346-9B1A-66E5168EB95C}" type="parTrans" cxnId="{4B63CF85-9F2F-7F49-829F-2C76656B5CF5}">
      <dgm:prSet/>
      <dgm:spPr/>
      <dgm:t>
        <a:bodyPr/>
        <a:lstStyle/>
        <a:p>
          <a:endParaRPr lang="en-US"/>
        </a:p>
      </dgm:t>
    </dgm:pt>
    <dgm:pt modelId="{52DAD222-702D-EE42-A281-38E86920766E}" type="sibTrans" cxnId="{4B63CF85-9F2F-7F49-829F-2C76656B5CF5}">
      <dgm:prSet/>
      <dgm:spPr/>
      <dgm:t>
        <a:bodyPr/>
        <a:lstStyle/>
        <a:p>
          <a:endParaRPr lang="en-US"/>
        </a:p>
      </dgm:t>
    </dgm:pt>
    <dgm:pt modelId="{F822CDB4-3ED4-3048-848A-830372CFF353}">
      <dgm:prSet/>
      <dgm:spPr/>
      <dgm:t>
        <a:bodyPr/>
        <a:lstStyle/>
        <a:p>
          <a:pPr>
            <a:buFont typeface="Wingdings" pitchFamily="2" charset="2"/>
            <a:buChar char="§"/>
          </a:pPr>
          <a:r>
            <a:rPr lang="en-US" dirty="0">
              <a:latin typeface="+mn-lt"/>
              <a:ea typeface="Times New Roman" panose="02020603050405020304" pitchFamily="18" charset="0"/>
              <a:cs typeface="Times New Roman" panose="02020603050405020304" pitchFamily="18" charset="0"/>
            </a:rPr>
            <a:t> 1 </a:t>
          </a:r>
          <a:r>
            <a:rPr lang="en-US" dirty="0" err="1">
              <a:latin typeface="+mn-lt"/>
              <a:ea typeface="Times New Roman" panose="02020603050405020304" pitchFamily="18" charset="0"/>
              <a:cs typeface="Times New Roman" panose="02020603050405020304" pitchFamily="18" charset="0"/>
            </a:rPr>
            <a:t>Hardinge</a:t>
          </a:r>
          <a:r>
            <a:rPr lang="en-US" dirty="0">
              <a:latin typeface="+mn-lt"/>
              <a:ea typeface="Times New Roman" panose="02020603050405020304" pitchFamily="18" charset="0"/>
              <a:cs typeface="Times New Roman" panose="02020603050405020304" pitchFamily="18" charset="0"/>
            </a:rPr>
            <a:t> Hand Chucker</a:t>
          </a:r>
        </a:p>
      </dgm:t>
    </dgm:pt>
    <dgm:pt modelId="{2B703AA1-6EDB-B547-9672-519FE95867C3}" type="parTrans" cxnId="{5CECD0DF-FFE1-EF4D-81E9-389BC5FFEE5E}">
      <dgm:prSet/>
      <dgm:spPr/>
      <dgm:t>
        <a:bodyPr/>
        <a:lstStyle/>
        <a:p>
          <a:endParaRPr lang="en-US"/>
        </a:p>
      </dgm:t>
    </dgm:pt>
    <dgm:pt modelId="{63B47626-7E24-8043-AF27-EEB709817036}" type="sibTrans" cxnId="{5CECD0DF-FFE1-EF4D-81E9-389BC5FFEE5E}">
      <dgm:prSet/>
      <dgm:spPr/>
      <dgm:t>
        <a:bodyPr/>
        <a:lstStyle/>
        <a:p>
          <a:endParaRPr lang="en-US"/>
        </a:p>
      </dgm:t>
    </dgm:pt>
    <dgm:pt modelId="{F64A7C3B-4EDC-6D4B-89AC-1EEECDF52133}">
      <dgm:prSet/>
      <dgm:spPr/>
      <dgm:t>
        <a:bodyPr/>
        <a:lstStyle/>
        <a:p>
          <a:pPr>
            <a:buFont typeface="Wingdings" pitchFamily="2" charset="2"/>
            <a:buChar char="§"/>
          </a:pPr>
          <a:r>
            <a:rPr lang="en-US" dirty="0">
              <a:latin typeface="+mn-lt"/>
              <a:ea typeface="Times New Roman" panose="02020603050405020304" pitchFamily="18" charset="0"/>
              <a:cs typeface="Times New Roman" panose="02020603050405020304" pitchFamily="18" charset="0"/>
            </a:rPr>
            <a:t> 2 </a:t>
          </a:r>
          <a:r>
            <a:rPr lang="en-US" dirty="0" err="1">
              <a:latin typeface="+mn-lt"/>
              <a:ea typeface="Times New Roman" panose="02020603050405020304" pitchFamily="18" charset="0"/>
              <a:cs typeface="Times New Roman" panose="02020603050405020304" pitchFamily="18" charset="0"/>
            </a:rPr>
            <a:t>Hardinge</a:t>
          </a:r>
          <a:r>
            <a:rPr lang="en-US" dirty="0">
              <a:latin typeface="+mn-lt"/>
              <a:ea typeface="Times New Roman" panose="02020603050405020304" pitchFamily="18" charset="0"/>
              <a:cs typeface="Times New Roman" panose="02020603050405020304" pitchFamily="18" charset="0"/>
            </a:rPr>
            <a:t> Hand Screw Machines</a:t>
          </a:r>
        </a:p>
      </dgm:t>
    </dgm:pt>
    <dgm:pt modelId="{E2B8E4A0-B9AC-AE48-A9DA-F390ACA82509}" type="parTrans" cxnId="{E54FF481-997C-004F-AD09-504EFD5FB657}">
      <dgm:prSet/>
      <dgm:spPr/>
      <dgm:t>
        <a:bodyPr/>
        <a:lstStyle/>
        <a:p>
          <a:endParaRPr lang="en-US"/>
        </a:p>
      </dgm:t>
    </dgm:pt>
    <dgm:pt modelId="{D9387846-EEB2-3D42-B797-113FE1DAEFB5}" type="sibTrans" cxnId="{E54FF481-997C-004F-AD09-504EFD5FB657}">
      <dgm:prSet/>
      <dgm:spPr/>
      <dgm:t>
        <a:bodyPr/>
        <a:lstStyle/>
        <a:p>
          <a:endParaRPr lang="en-US"/>
        </a:p>
      </dgm:t>
    </dgm:pt>
    <dgm:pt modelId="{07BA41F1-F39E-1E46-B495-18D2C66A6636}">
      <dgm:prSet/>
      <dgm:spPr/>
      <dgm:t>
        <a:bodyPr/>
        <a:lstStyle/>
        <a:p>
          <a:pPr>
            <a:buFont typeface="Wingdings" pitchFamily="2" charset="2"/>
            <a:buChar char="§"/>
          </a:pPr>
          <a:r>
            <a:rPr lang="en-US" dirty="0">
              <a:latin typeface="+mn-lt"/>
              <a:ea typeface="Times New Roman" panose="02020603050405020304" pitchFamily="18" charset="0"/>
              <a:cs typeface="Times New Roman" panose="02020603050405020304" pitchFamily="18" charset="0"/>
            </a:rPr>
            <a:t> 2 HEM H100A Automatic Cut-off Saw</a:t>
          </a:r>
        </a:p>
      </dgm:t>
    </dgm:pt>
    <dgm:pt modelId="{9396134B-4996-5649-A01A-45B242F33AEE}" type="parTrans" cxnId="{DB168816-F24F-EC44-8E9D-8917F5CE9966}">
      <dgm:prSet/>
      <dgm:spPr/>
      <dgm:t>
        <a:bodyPr/>
        <a:lstStyle/>
        <a:p>
          <a:endParaRPr lang="en-US"/>
        </a:p>
      </dgm:t>
    </dgm:pt>
    <dgm:pt modelId="{270B2B7E-B9BF-DC42-B7DA-72B6A5278E10}" type="sibTrans" cxnId="{DB168816-F24F-EC44-8E9D-8917F5CE9966}">
      <dgm:prSet/>
      <dgm:spPr/>
      <dgm:t>
        <a:bodyPr/>
        <a:lstStyle/>
        <a:p>
          <a:endParaRPr lang="en-US"/>
        </a:p>
      </dgm:t>
    </dgm:pt>
    <dgm:pt modelId="{C2B9EA20-3D67-0A45-B024-7C4EDBB8487F}">
      <dgm:prSet/>
      <dgm:spPr/>
      <dgm:t>
        <a:bodyPr/>
        <a:lstStyle/>
        <a:p>
          <a:pPr>
            <a:buFont typeface="Wingdings" pitchFamily="2" charset="2"/>
            <a:buChar char="§"/>
          </a:pPr>
          <a:r>
            <a:rPr lang="en-US" dirty="0">
              <a:latin typeface="+mn-lt"/>
              <a:ea typeface="Times New Roman" panose="02020603050405020304" pitchFamily="18" charset="0"/>
              <a:cs typeface="Times New Roman" panose="02020603050405020304" pitchFamily="18" charset="0"/>
            </a:rPr>
            <a:t> 1 Kalamazoo 20-T-10 Vertical Saw</a:t>
          </a:r>
        </a:p>
      </dgm:t>
    </dgm:pt>
    <dgm:pt modelId="{7C7CA2CC-A70B-5044-92D6-0A345C58E73F}" type="parTrans" cxnId="{E41A0633-6CA4-C145-81FA-06ADCF5A4675}">
      <dgm:prSet/>
      <dgm:spPr/>
      <dgm:t>
        <a:bodyPr/>
        <a:lstStyle/>
        <a:p>
          <a:endParaRPr lang="en-US"/>
        </a:p>
      </dgm:t>
    </dgm:pt>
    <dgm:pt modelId="{5F2ED38C-01E0-5049-98F1-0CDE3F12FB31}" type="sibTrans" cxnId="{E41A0633-6CA4-C145-81FA-06ADCF5A4675}">
      <dgm:prSet/>
      <dgm:spPr/>
      <dgm:t>
        <a:bodyPr/>
        <a:lstStyle/>
        <a:p>
          <a:endParaRPr lang="en-US"/>
        </a:p>
      </dgm:t>
    </dgm:pt>
    <dgm:pt modelId="{CEAC850E-A99E-9048-861C-8E7F0A872AAF}">
      <dgm:prSet/>
      <dgm:spPr/>
      <dgm:t>
        <a:bodyPr/>
        <a:lstStyle/>
        <a:p>
          <a:pPr>
            <a:buFont typeface="Wingdings" pitchFamily="2" charset="2"/>
            <a:buChar char="§"/>
          </a:pPr>
          <a:r>
            <a:rPr lang="en-US" dirty="0">
              <a:latin typeface="+mn-lt"/>
              <a:ea typeface="Times New Roman" panose="02020603050405020304" pitchFamily="18" charset="0"/>
              <a:cs typeface="Times New Roman" panose="02020603050405020304" pitchFamily="18" charset="0"/>
            </a:rPr>
            <a:t> 4 Dayton Drill Presses</a:t>
          </a:r>
        </a:p>
      </dgm:t>
    </dgm:pt>
    <dgm:pt modelId="{D0F66AE4-F59E-D54B-BE5C-51425A742778}" type="parTrans" cxnId="{A4E46401-88F3-AB43-8D2D-E44795EE9F66}">
      <dgm:prSet/>
      <dgm:spPr/>
      <dgm:t>
        <a:bodyPr/>
        <a:lstStyle/>
        <a:p>
          <a:endParaRPr lang="en-US"/>
        </a:p>
      </dgm:t>
    </dgm:pt>
    <dgm:pt modelId="{BB8BCD28-E5F1-ED45-A8F8-B864D6B9579A}" type="sibTrans" cxnId="{A4E46401-88F3-AB43-8D2D-E44795EE9F66}">
      <dgm:prSet/>
      <dgm:spPr/>
      <dgm:t>
        <a:bodyPr/>
        <a:lstStyle/>
        <a:p>
          <a:endParaRPr lang="en-US"/>
        </a:p>
      </dgm:t>
    </dgm:pt>
    <dgm:pt modelId="{E77E6263-449B-1C45-BA48-D56041AE363C}">
      <dgm:prSet/>
      <dgm:spPr/>
      <dgm:t>
        <a:bodyPr/>
        <a:lstStyle/>
        <a:p>
          <a:pPr>
            <a:buFont typeface="Wingdings" pitchFamily="2" charset="2"/>
            <a:buChar char="§"/>
          </a:pPr>
          <a:r>
            <a:rPr lang="en-US" dirty="0">
              <a:latin typeface="+mn-lt"/>
              <a:ea typeface="Times New Roman" panose="02020603050405020304" pitchFamily="18" charset="0"/>
              <a:cs typeface="Times New Roman" panose="02020603050405020304" pitchFamily="18" charset="0"/>
            </a:rPr>
            <a:t> 1 </a:t>
          </a:r>
          <a:r>
            <a:rPr lang="en-US" dirty="0" err="1">
              <a:latin typeface="+mn-lt"/>
              <a:ea typeface="Times New Roman" panose="02020603050405020304" pitchFamily="18" charset="0"/>
              <a:cs typeface="Times New Roman" panose="02020603050405020304" pitchFamily="18" charset="0"/>
            </a:rPr>
            <a:t>Ultramatic</a:t>
          </a:r>
          <a:r>
            <a:rPr lang="en-US" dirty="0">
              <a:latin typeface="+mn-lt"/>
              <a:ea typeface="Times New Roman" panose="02020603050405020304" pitchFamily="18" charset="0"/>
              <a:cs typeface="Times New Roman" panose="02020603050405020304" pitchFamily="18" charset="0"/>
            </a:rPr>
            <a:t> Tumble </a:t>
          </a:r>
          <a:r>
            <a:rPr lang="en-US" dirty="0" err="1">
              <a:latin typeface="+mn-lt"/>
              <a:ea typeface="Times New Roman" panose="02020603050405020304" pitchFamily="18" charset="0"/>
              <a:cs typeface="Times New Roman" panose="02020603050405020304" pitchFamily="18" charset="0"/>
            </a:rPr>
            <a:t>Deburrer</a:t>
          </a:r>
          <a:endParaRPr lang="en-US" dirty="0">
            <a:latin typeface="+mn-lt"/>
            <a:ea typeface="Times New Roman" panose="02020603050405020304" pitchFamily="18" charset="0"/>
            <a:cs typeface="Times New Roman" panose="02020603050405020304" pitchFamily="18" charset="0"/>
          </a:endParaRPr>
        </a:p>
      </dgm:t>
    </dgm:pt>
    <dgm:pt modelId="{EC5D5071-A94C-8746-B47C-68298ADF11D4}" type="parTrans" cxnId="{86ADDB81-33DA-4640-9194-F0FE13640662}">
      <dgm:prSet/>
      <dgm:spPr/>
      <dgm:t>
        <a:bodyPr/>
        <a:lstStyle/>
        <a:p>
          <a:endParaRPr lang="en-US"/>
        </a:p>
      </dgm:t>
    </dgm:pt>
    <dgm:pt modelId="{CF9D6226-7C06-7848-BD53-1DC892A72B02}" type="sibTrans" cxnId="{86ADDB81-33DA-4640-9194-F0FE13640662}">
      <dgm:prSet/>
      <dgm:spPr/>
      <dgm:t>
        <a:bodyPr/>
        <a:lstStyle/>
        <a:p>
          <a:endParaRPr lang="en-US"/>
        </a:p>
      </dgm:t>
    </dgm:pt>
    <dgm:pt modelId="{9849A8A7-1C80-5048-9460-BFA9ABE5AF6A}">
      <dgm:prSet/>
      <dgm:spPr/>
      <dgm:t>
        <a:bodyPr/>
        <a:lstStyle/>
        <a:p>
          <a:pPr>
            <a:buFont typeface="Wingdings" pitchFamily="2" charset="2"/>
            <a:buChar char="§"/>
          </a:pPr>
          <a:r>
            <a:rPr lang="en-US" dirty="0">
              <a:latin typeface="+mn-lt"/>
              <a:ea typeface="Times New Roman" panose="02020603050405020304" pitchFamily="18" charset="0"/>
              <a:cs typeface="Times New Roman" panose="02020603050405020304" pitchFamily="18" charset="0"/>
            </a:rPr>
            <a:t> 1 Better Engineering Parts Washer</a:t>
          </a:r>
        </a:p>
      </dgm:t>
    </dgm:pt>
    <dgm:pt modelId="{85C9720B-25D7-7E4D-BDCC-8D7B23DEA34A}" type="parTrans" cxnId="{6757BE25-86C0-CA40-854F-715B88883849}">
      <dgm:prSet/>
      <dgm:spPr/>
      <dgm:t>
        <a:bodyPr/>
        <a:lstStyle/>
        <a:p>
          <a:endParaRPr lang="en-US"/>
        </a:p>
      </dgm:t>
    </dgm:pt>
    <dgm:pt modelId="{46A40E7F-97C3-4E41-B758-62429CC6937F}" type="sibTrans" cxnId="{6757BE25-86C0-CA40-854F-715B88883849}">
      <dgm:prSet/>
      <dgm:spPr/>
      <dgm:t>
        <a:bodyPr/>
        <a:lstStyle/>
        <a:p>
          <a:endParaRPr lang="en-US"/>
        </a:p>
      </dgm:t>
    </dgm:pt>
    <dgm:pt modelId="{40797B61-047C-4D44-84AF-EF4ABF108146}">
      <dgm:prSet/>
      <dgm:spPr/>
      <dgm:t>
        <a:bodyPr/>
        <a:lstStyle/>
        <a:p>
          <a:pPr>
            <a:buFont typeface="Wingdings" pitchFamily="2" charset="2"/>
            <a:buChar char="§"/>
          </a:pPr>
          <a:r>
            <a:rPr lang="en-US" dirty="0">
              <a:latin typeface="+mn-lt"/>
              <a:ea typeface="Times New Roman" panose="02020603050405020304" pitchFamily="18" charset="0"/>
              <a:cs typeface="Times New Roman" panose="02020603050405020304" pitchFamily="18" charset="0"/>
            </a:rPr>
            <a:t> Spinner electronic deburring and polishing machine</a:t>
          </a:r>
        </a:p>
      </dgm:t>
    </dgm:pt>
    <dgm:pt modelId="{388334AF-DC7E-4E42-B3D9-C8DB449EB6E6}" type="parTrans" cxnId="{3C389F66-AD82-3F43-A28B-F6487384F0A7}">
      <dgm:prSet/>
      <dgm:spPr/>
      <dgm:t>
        <a:bodyPr/>
        <a:lstStyle/>
        <a:p>
          <a:endParaRPr lang="en-US"/>
        </a:p>
      </dgm:t>
    </dgm:pt>
    <dgm:pt modelId="{06ECEEF2-BBDE-6345-BB1D-001CF1049B59}" type="sibTrans" cxnId="{3C389F66-AD82-3F43-A28B-F6487384F0A7}">
      <dgm:prSet/>
      <dgm:spPr/>
      <dgm:t>
        <a:bodyPr/>
        <a:lstStyle/>
        <a:p>
          <a:endParaRPr lang="en-US"/>
        </a:p>
      </dgm:t>
    </dgm:pt>
    <dgm:pt modelId="{DB8EEB3B-5F1E-2148-8A09-AAB41C6B6267}">
      <dgm:prSet/>
      <dgm:spPr/>
      <dgm:t>
        <a:bodyPr/>
        <a:lstStyle/>
        <a:p>
          <a:pPr>
            <a:buFont typeface="Wingdings" pitchFamily="2" charset="2"/>
            <a:buChar char="§"/>
          </a:pPr>
          <a:r>
            <a:rPr lang="en-US" dirty="0">
              <a:latin typeface="+mn-lt"/>
              <a:ea typeface="Times New Roman" panose="02020603050405020304" pitchFamily="18" charset="0"/>
              <a:cs typeface="Times New Roman" panose="02020603050405020304" pitchFamily="18" charset="0"/>
            </a:rPr>
            <a:t> Miscellaneous Deburring and Polishing Equipment</a:t>
          </a:r>
        </a:p>
      </dgm:t>
    </dgm:pt>
    <dgm:pt modelId="{6434B5BF-78BD-1343-AE45-607F3EECD06B}" type="parTrans" cxnId="{328FB449-13C7-DC45-9232-00657336A644}">
      <dgm:prSet/>
      <dgm:spPr/>
      <dgm:t>
        <a:bodyPr/>
        <a:lstStyle/>
        <a:p>
          <a:endParaRPr lang="en-US"/>
        </a:p>
      </dgm:t>
    </dgm:pt>
    <dgm:pt modelId="{F5EF85C0-8E1E-9649-8F59-05D41CDCDD38}" type="sibTrans" cxnId="{328FB449-13C7-DC45-9232-00657336A644}">
      <dgm:prSet/>
      <dgm:spPr/>
      <dgm:t>
        <a:bodyPr/>
        <a:lstStyle/>
        <a:p>
          <a:endParaRPr lang="en-US"/>
        </a:p>
      </dgm:t>
    </dgm:pt>
    <dgm:pt modelId="{C809EDF7-2A25-4D4F-9BC3-A73BAA8702E6}">
      <dgm:prSet/>
      <dgm:spPr/>
      <dgm:t>
        <a:bodyPr/>
        <a:lstStyle/>
        <a:p>
          <a:pPr>
            <a:buFont typeface="Wingdings" pitchFamily="2" charset="2"/>
            <a:buChar char="§"/>
          </a:pPr>
          <a:r>
            <a:rPr lang="en-US" dirty="0">
              <a:latin typeface="+mn-lt"/>
              <a:ea typeface="Times New Roman" panose="02020603050405020304" pitchFamily="18" charset="0"/>
              <a:cs typeface="Times New Roman" panose="02020603050405020304" pitchFamily="18" charset="0"/>
            </a:rPr>
            <a:t> </a:t>
          </a:r>
          <a:r>
            <a:rPr lang="en-US" dirty="0" err="1">
              <a:latin typeface="+mn-lt"/>
              <a:ea typeface="Times New Roman" panose="02020603050405020304" pitchFamily="18" charset="0"/>
              <a:cs typeface="Times New Roman" panose="02020603050405020304" pitchFamily="18" charset="0"/>
            </a:rPr>
            <a:t>Kleer</a:t>
          </a:r>
          <a:r>
            <a:rPr lang="en-US" dirty="0">
              <a:latin typeface="+mn-lt"/>
              <a:ea typeface="Times New Roman" panose="02020603050405020304" pitchFamily="18" charset="0"/>
              <a:cs typeface="Times New Roman" panose="02020603050405020304" pitchFamily="18" charset="0"/>
            </a:rPr>
            <a:t> Flow Power Master Parts Washer</a:t>
          </a:r>
        </a:p>
      </dgm:t>
    </dgm:pt>
    <dgm:pt modelId="{2DF2CD6F-B0A2-B945-8E16-91CA3282BB17}" type="parTrans" cxnId="{E2B95169-A6DC-8541-ADAB-0DC018F6E70F}">
      <dgm:prSet/>
      <dgm:spPr/>
      <dgm:t>
        <a:bodyPr/>
        <a:lstStyle/>
        <a:p>
          <a:endParaRPr lang="en-US"/>
        </a:p>
      </dgm:t>
    </dgm:pt>
    <dgm:pt modelId="{CFCDD899-008C-0D41-BBCC-E311CEFDD1B0}" type="sibTrans" cxnId="{E2B95169-A6DC-8541-ADAB-0DC018F6E70F}">
      <dgm:prSet/>
      <dgm:spPr/>
      <dgm:t>
        <a:bodyPr/>
        <a:lstStyle/>
        <a:p>
          <a:endParaRPr lang="en-US"/>
        </a:p>
      </dgm:t>
    </dgm:pt>
    <dgm:pt modelId="{333606C5-BBBE-914A-9629-B5BADC03DC33}" type="pres">
      <dgm:prSet presAssocID="{D2E2072B-62BF-DF44-A861-980855E9FD06}" presName="linear" presStyleCnt="0">
        <dgm:presLayoutVars>
          <dgm:dir/>
          <dgm:animLvl val="lvl"/>
          <dgm:resizeHandles val="exact"/>
        </dgm:presLayoutVars>
      </dgm:prSet>
      <dgm:spPr/>
      <dgm:t>
        <a:bodyPr/>
        <a:lstStyle/>
        <a:p>
          <a:endParaRPr lang="en-US"/>
        </a:p>
      </dgm:t>
    </dgm:pt>
    <dgm:pt modelId="{C672E54A-A37C-734D-A406-7BCD0B3588E2}" type="pres">
      <dgm:prSet presAssocID="{DF19BB89-F09E-EA47-8A99-A331C3F9CFE9}" presName="parentLin" presStyleCnt="0"/>
      <dgm:spPr/>
    </dgm:pt>
    <dgm:pt modelId="{0B917C38-9EE1-BB48-8B15-A0725943AC8B}" type="pres">
      <dgm:prSet presAssocID="{DF19BB89-F09E-EA47-8A99-A331C3F9CFE9}" presName="parentLeftMargin" presStyleLbl="node1" presStyleIdx="0" presStyleCnt="2"/>
      <dgm:spPr/>
      <dgm:t>
        <a:bodyPr/>
        <a:lstStyle/>
        <a:p>
          <a:endParaRPr lang="en-US"/>
        </a:p>
      </dgm:t>
    </dgm:pt>
    <dgm:pt modelId="{435B5BB2-60B1-1B4D-A826-5AF6DF14F18A}" type="pres">
      <dgm:prSet presAssocID="{DF19BB89-F09E-EA47-8A99-A331C3F9CFE9}" presName="parentText" presStyleLbl="node1" presStyleIdx="0" presStyleCnt="2">
        <dgm:presLayoutVars>
          <dgm:chMax val="0"/>
          <dgm:bulletEnabled val="1"/>
        </dgm:presLayoutVars>
      </dgm:prSet>
      <dgm:spPr/>
      <dgm:t>
        <a:bodyPr/>
        <a:lstStyle/>
        <a:p>
          <a:endParaRPr lang="en-US"/>
        </a:p>
      </dgm:t>
    </dgm:pt>
    <dgm:pt modelId="{28723588-D105-3346-A30F-276A2BA7509B}" type="pres">
      <dgm:prSet presAssocID="{DF19BB89-F09E-EA47-8A99-A331C3F9CFE9}" presName="negativeSpace" presStyleCnt="0"/>
      <dgm:spPr/>
    </dgm:pt>
    <dgm:pt modelId="{7608B873-BBBE-E248-B69A-2BED79B8EE3F}" type="pres">
      <dgm:prSet presAssocID="{DF19BB89-F09E-EA47-8A99-A331C3F9CFE9}" presName="childText" presStyleLbl="conFgAcc1" presStyleIdx="0" presStyleCnt="2">
        <dgm:presLayoutVars>
          <dgm:bulletEnabled val="1"/>
        </dgm:presLayoutVars>
      </dgm:prSet>
      <dgm:spPr/>
      <dgm:t>
        <a:bodyPr/>
        <a:lstStyle/>
        <a:p>
          <a:endParaRPr lang="en-US"/>
        </a:p>
      </dgm:t>
    </dgm:pt>
    <dgm:pt modelId="{56D705A7-595B-9F46-813F-B7FBE5CB0232}" type="pres">
      <dgm:prSet presAssocID="{2E5103B3-9D2C-7B48-BB01-BD2CA41B15D2}" presName="spaceBetweenRectangles" presStyleCnt="0"/>
      <dgm:spPr/>
    </dgm:pt>
    <dgm:pt modelId="{27F191DA-34B8-BD4F-B0EA-32B0046270DB}" type="pres">
      <dgm:prSet presAssocID="{71C43C3F-7C61-AD47-86E4-51938EF8603F}" presName="parentLin" presStyleCnt="0"/>
      <dgm:spPr/>
    </dgm:pt>
    <dgm:pt modelId="{1EB1443B-122A-1442-A81F-ECF84185ECC2}" type="pres">
      <dgm:prSet presAssocID="{71C43C3F-7C61-AD47-86E4-51938EF8603F}" presName="parentLeftMargin" presStyleLbl="node1" presStyleIdx="0" presStyleCnt="2"/>
      <dgm:spPr/>
      <dgm:t>
        <a:bodyPr/>
        <a:lstStyle/>
        <a:p>
          <a:endParaRPr lang="en-US"/>
        </a:p>
      </dgm:t>
    </dgm:pt>
    <dgm:pt modelId="{83D292C7-6AD9-A944-A214-0C62D9AB5BCD}" type="pres">
      <dgm:prSet presAssocID="{71C43C3F-7C61-AD47-86E4-51938EF8603F}" presName="parentText" presStyleLbl="node1" presStyleIdx="1" presStyleCnt="2">
        <dgm:presLayoutVars>
          <dgm:chMax val="0"/>
          <dgm:bulletEnabled val="1"/>
        </dgm:presLayoutVars>
      </dgm:prSet>
      <dgm:spPr/>
      <dgm:t>
        <a:bodyPr/>
        <a:lstStyle/>
        <a:p>
          <a:endParaRPr lang="en-US"/>
        </a:p>
      </dgm:t>
    </dgm:pt>
    <dgm:pt modelId="{DA5EC60C-FFA0-904E-B39D-D6CD0C700BCD}" type="pres">
      <dgm:prSet presAssocID="{71C43C3F-7C61-AD47-86E4-51938EF8603F}" presName="negativeSpace" presStyleCnt="0"/>
      <dgm:spPr/>
    </dgm:pt>
    <dgm:pt modelId="{C5975BC5-8BEC-D44F-9C17-1A5D45B1B077}" type="pres">
      <dgm:prSet presAssocID="{71C43C3F-7C61-AD47-86E4-51938EF8603F}" presName="childText" presStyleLbl="conFgAcc1" presStyleIdx="1" presStyleCnt="2">
        <dgm:presLayoutVars>
          <dgm:bulletEnabled val="1"/>
        </dgm:presLayoutVars>
      </dgm:prSet>
      <dgm:spPr/>
      <dgm:t>
        <a:bodyPr/>
        <a:lstStyle/>
        <a:p>
          <a:endParaRPr lang="en-US"/>
        </a:p>
      </dgm:t>
    </dgm:pt>
  </dgm:ptLst>
  <dgm:cxnLst>
    <dgm:cxn modelId="{E54FF481-997C-004F-AD09-504EFD5FB657}" srcId="{71C43C3F-7C61-AD47-86E4-51938EF8603F}" destId="{F64A7C3B-4EDC-6D4B-89AC-1EEECDF52133}" srcOrd="4" destOrd="0" parTransId="{E2B8E4A0-B9AC-AE48-A9DA-F390ACA82509}" sibTransId="{D9387846-EEB2-3D42-B797-113FE1DAEFB5}"/>
    <dgm:cxn modelId="{82BA9CF9-3F60-0C42-BB3F-87FAE39DDEAF}" type="presOf" srcId="{DF19BB89-F09E-EA47-8A99-A331C3F9CFE9}" destId="{435B5BB2-60B1-1B4D-A826-5AF6DF14F18A}" srcOrd="1" destOrd="0" presId="urn:microsoft.com/office/officeart/2005/8/layout/list1"/>
    <dgm:cxn modelId="{CDBB847D-71F0-1C4E-9B4A-4FD2AAB4FC7C}" srcId="{71C43C3F-7C61-AD47-86E4-51938EF8603F}" destId="{F23B1101-D82A-DD4B-ADA7-0763D76A03DF}" srcOrd="0" destOrd="0" parTransId="{6B28DEA1-6DD4-8143-94EE-E755E56CB925}" sibTransId="{1D3C8D57-DC58-B84B-B90D-7483E49D557D}"/>
    <dgm:cxn modelId="{C5B7402F-4EFF-4F49-A481-9079B5531FAB}" srcId="{D2E2072B-62BF-DF44-A861-980855E9FD06}" destId="{71C43C3F-7C61-AD47-86E4-51938EF8603F}" srcOrd="1" destOrd="0" parTransId="{01441A9B-877E-864E-A8E7-13BBA9F1A5ED}" sibTransId="{7BBEE8E6-A965-F34D-AE98-4E6235B8F5FC}"/>
    <dgm:cxn modelId="{3C389F66-AD82-3F43-A28B-F6487384F0A7}" srcId="{71C43C3F-7C61-AD47-86E4-51938EF8603F}" destId="{40797B61-047C-4D44-84AF-EF4ABF108146}" srcOrd="10" destOrd="0" parTransId="{388334AF-DC7E-4E42-B3D9-C8DB449EB6E6}" sibTransId="{06ECEEF2-BBDE-6345-BB1D-001CF1049B59}"/>
    <dgm:cxn modelId="{7789A28E-88F0-8F42-AC87-9AB2F86A9FB6}" type="presOf" srcId="{07BA41F1-F39E-1E46-B495-18D2C66A6636}" destId="{C5975BC5-8BEC-D44F-9C17-1A5D45B1B077}" srcOrd="0" destOrd="5" presId="urn:microsoft.com/office/officeart/2005/8/layout/list1"/>
    <dgm:cxn modelId="{31F201EB-6AD7-254D-A045-5C9E418433C8}" type="presOf" srcId="{3D92C0C0-8BF1-A245-946D-5DC5553110E0}" destId="{C5975BC5-8BEC-D44F-9C17-1A5D45B1B077}" srcOrd="0" destOrd="1" presId="urn:microsoft.com/office/officeart/2005/8/layout/list1"/>
    <dgm:cxn modelId="{A4E46401-88F3-AB43-8D2D-E44795EE9F66}" srcId="{71C43C3F-7C61-AD47-86E4-51938EF8603F}" destId="{CEAC850E-A99E-9048-861C-8E7F0A872AAF}" srcOrd="7" destOrd="0" parTransId="{D0F66AE4-F59E-D54B-BE5C-51425A742778}" sibTransId="{BB8BCD28-E5F1-ED45-A8F8-B864D6B9579A}"/>
    <dgm:cxn modelId="{0D9ECD7C-C5CC-614D-B26B-8BC033C3F1FA}" srcId="{DF19BB89-F09E-EA47-8A99-A331C3F9CFE9}" destId="{18660C47-C4FD-B547-8608-07E0B082655A}" srcOrd="2" destOrd="0" parTransId="{A8795C8B-FAE0-494C-B1AB-DC332FDD100E}" sibTransId="{F879FE3E-15EA-EE40-8F77-B171A4CFEADE}"/>
    <dgm:cxn modelId="{86ADDB81-33DA-4640-9194-F0FE13640662}" srcId="{71C43C3F-7C61-AD47-86E4-51938EF8603F}" destId="{E77E6263-449B-1C45-BA48-D56041AE363C}" srcOrd="8" destOrd="0" parTransId="{EC5D5071-A94C-8746-B47C-68298ADF11D4}" sibTransId="{CF9D6226-7C06-7848-BD53-1DC892A72B02}"/>
    <dgm:cxn modelId="{5CECD0DF-FFE1-EF4D-81E9-389BC5FFEE5E}" srcId="{71C43C3F-7C61-AD47-86E4-51938EF8603F}" destId="{F822CDB4-3ED4-3048-848A-830372CFF353}" srcOrd="3" destOrd="0" parTransId="{2B703AA1-6EDB-B547-9672-519FE95867C3}" sibTransId="{63B47626-7E24-8043-AF27-EEB709817036}"/>
    <dgm:cxn modelId="{C0213B14-955C-3C4E-9294-7B9DF9941D5E}" type="presOf" srcId="{40797B61-047C-4D44-84AF-EF4ABF108146}" destId="{C5975BC5-8BEC-D44F-9C17-1A5D45B1B077}" srcOrd="0" destOrd="10" presId="urn:microsoft.com/office/officeart/2005/8/layout/list1"/>
    <dgm:cxn modelId="{B1183B88-54C2-0447-AD36-160545F18A3C}" type="presOf" srcId="{71C43C3F-7C61-AD47-86E4-51938EF8603F}" destId="{83D292C7-6AD9-A944-A214-0C62D9AB5BCD}" srcOrd="1" destOrd="0" presId="urn:microsoft.com/office/officeart/2005/8/layout/list1"/>
    <dgm:cxn modelId="{6757BE25-86C0-CA40-854F-715B88883849}" srcId="{71C43C3F-7C61-AD47-86E4-51938EF8603F}" destId="{9849A8A7-1C80-5048-9460-BFA9ABE5AF6A}" srcOrd="9" destOrd="0" parTransId="{85C9720B-25D7-7E4D-BDCC-8D7B23DEA34A}" sibTransId="{46A40E7F-97C3-4E41-B758-62429CC6937F}"/>
    <dgm:cxn modelId="{EA58D40B-5A58-3C46-9C52-437655C0E8D8}" type="presOf" srcId="{8C7AA6B5-040F-2D47-8642-BC1BF11E599E}" destId="{C5975BC5-8BEC-D44F-9C17-1A5D45B1B077}" srcOrd="0" destOrd="2" presId="urn:microsoft.com/office/officeart/2005/8/layout/list1"/>
    <dgm:cxn modelId="{13712E14-2EB9-234F-BDBD-2B2A5450CE8B}" type="presOf" srcId="{C2B9EA20-3D67-0A45-B024-7C4EDBB8487F}" destId="{C5975BC5-8BEC-D44F-9C17-1A5D45B1B077}" srcOrd="0" destOrd="6" presId="urn:microsoft.com/office/officeart/2005/8/layout/list1"/>
    <dgm:cxn modelId="{6130B7ED-CBBD-2441-B00F-2DA4E1129703}" type="presOf" srcId="{18660C47-C4FD-B547-8608-07E0B082655A}" destId="{7608B873-BBBE-E248-B69A-2BED79B8EE3F}" srcOrd="0" destOrd="2" presId="urn:microsoft.com/office/officeart/2005/8/layout/list1"/>
    <dgm:cxn modelId="{3FE3EF2D-DF68-7943-A603-3684238FDD7C}" srcId="{71C43C3F-7C61-AD47-86E4-51938EF8603F}" destId="{3D92C0C0-8BF1-A245-946D-5DC5553110E0}" srcOrd="1" destOrd="0" parTransId="{2963EE67-61E3-9B48-A725-558C833B3CB6}" sibTransId="{4EB9D560-31F5-2E46-AA5C-15360751CE5B}"/>
    <dgm:cxn modelId="{AE0B0EEF-8F74-6A4C-A13B-3DD439AFA68D}" type="presOf" srcId="{F822CDB4-3ED4-3048-848A-830372CFF353}" destId="{C5975BC5-8BEC-D44F-9C17-1A5D45B1B077}" srcOrd="0" destOrd="3" presId="urn:microsoft.com/office/officeart/2005/8/layout/list1"/>
    <dgm:cxn modelId="{FF75F2BC-F5E6-7D49-84ED-1A6A227B2F31}" type="presOf" srcId="{C680C9E1-A37C-6848-A462-E64F4FD0931F}" destId="{7608B873-BBBE-E248-B69A-2BED79B8EE3F}" srcOrd="0" destOrd="1" presId="urn:microsoft.com/office/officeart/2005/8/layout/list1"/>
    <dgm:cxn modelId="{E53C3537-FBAA-594E-9837-00B8D465A848}" srcId="{DF19BB89-F09E-EA47-8A99-A331C3F9CFE9}" destId="{F3387291-E1EF-394D-BD39-AEBF7584EE39}" srcOrd="0" destOrd="0" parTransId="{44DC5303-891F-4449-ACE1-B901863A238C}" sibTransId="{1D2FF422-F7F4-1F42-BFC9-023C0FD3E854}"/>
    <dgm:cxn modelId="{DB168816-F24F-EC44-8E9D-8917F5CE9966}" srcId="{71C43C3F-7C61-AD47-86E4-51938EF8603F}" destId="{07BA41F1-F39E-1E46-B495-18D2C66A6636}" srcOrd="5" destOrd="0" parTransId="{9396134B-4996-5649-A01A-45B242F33AEE}" sibTransId="{270B2B7E-B9BF-DC42-B7DA-72B6A5278E10}"/>
    <dgm:cxn modelId="{840045D1-8491-FA4B-80A0-4C783AD4D6FE}" type="presOf" srcId="{F23B1101-D82A-DD4B-ADA7-0763D76A03DF}" destId="{C5975BC5-8BEC-D44F-9C17-1A5D45B1B077}" srcOrd="0" destOrd="0" presId="urn:microsoft.com/office/officeart/2005/8/layout/list1"/>
    <dgm:cxn modelId="{FC6DDF92-84CC-6947-A650-6A1CF76D443F}" type="presOf" srcId="{D2E2072B-62BF-DF44-A861-980855E9FD06}" destId="{333606C5-BBBE-914A-9629-B5BADC03DC33}" srcOrd="0" destOrd="0" presId="urn:microsoft.com/office/officeart/2005/8/layout/list1"/>
    <dgm:cxn modelId="{8137A970-758F-B948-8245-9ECA1485DB04}" type="presOf" srcId="{DB8EEB3B-5F1E-2148-8A09-AAB41C6B6267}" destId="{C5975BC5-8BEC-D44F-9C17-1A5D45B1B077}" srcOrd="0" destOrd="11" presId="urn:microsoft.com/office/officeart/2005/8/layout/list1"/>
    <dgm:cxn modelId="{DB21CCC7-25B7-9847-BCC3-1DB870788381}" type="presOf" srcId="{E77E6263-449B-1C45-BA48-D56041AE363C}" destId="{C5975BC5-8BEC-D44F-9C17-1A5D45B1B077}" srcOrd="0" destOrd="8" presId="urn:microsoft.com/office/officeart/2005/8/layout/list1"/>
    <dgm:cxn modelId="{C74B07C0-AE37-C34E-B6D1-25CB7EBEBE45}" type="presOf" srcId="{F64A7C3B-4EDC-6D4B-89AC-1EEECDF52133}" destId="{C5975BC5-8BEC-D44F-9C17-1A5D45B1B077}" srcOrd="0" destOrd="4" presId="urn:microsoft.com/office/officeart/2005/8/layout/list1"/>
    <dgm:cxn modelId="{82BE5AD2-045B-3243-A376-A16BF304BB1C}" type="presOf" srcId="{DF19BB89-F09E-EA47-8A99-A331C3F9CFE9}" destId="{0B917C38-9EE1-BB48-8B15-A0725943AC8B}" srcOrd="0" destOrd="0" presId="urn:microsoft.com/office/officeart/2005/8/layout/list1"/>
    <dgm:cxn modelId="{4B63CF85-9F2F-7F49-829F-2C76656B5CF5}" srcId="{71C43C3F-7C61-AD47-86E4-51938EF8603F}" destId="{8C7AA6B5-040F-2D47-8642-BC1BF11E599E}" srcOrd="2" destOrd="0" parTransId="{0D98FAE9-9B53-C346-9B1A-66E5168EB95C}" sibTransId="{52DAD222-702D-EE42-A281-38E86920766E}"/>
    <dgm:cxn modelId="{E41A0633-6CA4-C145-81FA-06ADCF5A4675}" srcId="{71C43C3F-7C61-AD47-86E4-51938EF8603F}" destId="{C2B9EA20-3D67-0A45-B024-7C4EDBB8487F}" srcOrd="6" destOrd="0" parTransId="{7C7CA2CC-A70B-5044-92D6-0A345C58E73F}" sibTransId="{5F2ED38C-01E0-5049-98F1-0CDE3F12FB31}"/>
    <dgm:cxn modelId="{5497A538-08E4-6241-9A4D-6D0FE612294F}" type="presOf" srcId="{F3387291-E1EF-394D-BD39-AEBF7584EE39}" destId="{7608B873-BBBE-E248-B69A-2BED79B8EE3F}" srcOrd="0" destOrd="0" presId="urn:microsoft.com/office/officeart/2005/8/layout/list1"/>
    <dgm:cxn modelId="{BB388EFF-836D-864D-8D6C-F62FD082A92C}" type="presOf" srcId="{9849A8A7-1C80-5048-9460-BFA9ABE5AF6A}" destId="{C5975BC5-8BEC-D44F-9C17-1A5D45B1B077}" srcOrd="0" destOrd="9" presId="urn:microsoft.com/office/officeart/2005/8/layout/list1"/>
    <dgm:cxn modelId="{1208192A-5A0B-6046-B71C-FB53200AD0F2}" type="presOf" srcId="{CEAC850E-A99E-9048-861C-8E7F0A872AAF}" destId="{C5975BC5-8BEC-D44F-9C17-1A5D45B1B077}" srcOrd="0" destOrd="7" presId="urn:microsoft.com/office/officeart/2005/8/layout/list1"/>
    <dgm:cxn modelId="{F4EA1EF3-1F10-A04D-8121-5956D0A19074}" type="presOf" srcId="{71C43C3F-7C61-AD47-86E4-51938EF8603F}" destId="{1EB1443B-122A-1442-A81F-ECF84185ECC2}" srcOrd="0" destOrd="0" presId="urn:microsoft.com/office/officeart/2005/8/layout/list1"/>
    <dgm:cxn modelId="{328FB449-13C7-DC45-9232-00657336A644}" srcId="{71C43C3F-7C61-AD47-86E4-51938EF8603F}" destId="{DB8EEB3B-5F1E-2148-8A09-AAB41C6B6267}" srcOrd="11" destOrd="0" parTransId="{6434B5BF-78BD-1343-AE45-607F3EECD06B}" sibTransId="{F5EF85C0-8E1E-9649-8F59-05D41CDCDD38}"/>
    <dgm:cxn modelId="{5843826B-6C43-8449-A0BC-342B0726E5B2}" srcId="{DF19BB89-F09E-EA47-8A99-A331C3F9CFE9}" destId="{C680C9E1-A37C-6848-A462-E64F4FD0931F}" srcOrd="1" destOrd="0" parTransId="{D573EC4E-275C-3847-8ADC-9B9D193BF614}" sibTransId="{12507827-A952-D544-867E-23D7F0BFCD47}"/>
    <dgm:cxn modelId="{323F3C08-5C67-B843-BCF3-A8F8A167BF10}" srcId="{D2E2072B-62BF-DF44-A861-980855E9FD06}" destId="{DF19BB89-F09E-EA47-8A99-A331C3F9CFE9}" srcOrd="0" destOrd="0" parTransId="{CE3615C8-DDC7-5B45-A2A4-7171EEBE829E}" sibTransId="{2E5103B3-9D2C-7B48-BB01-BD2CA41B15D2}"/>
    <dgm:cxn modelId="{E2B95169-A6DC-8541-ADAB-0DC018F6E70F}" srcId="{71C43C3F-7C61-AD47-86E4-51938EF8603F}" destId="{C809EDF7-2A25-4D4F-9BC3-A73BAA8702E6}" srcOrd="12" destOrd="0" parTransId="{2DF2CD6F-B0A2-B945-8E16-91CA3282BB17}" sibTransId="{CFCDD899-008C-0D41-BBCC-E311CEFDD1B0}"/>
    <dgm:cxn modelId="{D66205D5-5692-2340-81C6-AF2576A2D250}" type="presOf" srcId="{C809EDF7-2A25-4D4F-9BC3-A73BAA8702E6}" destId="{C5975BC5-8BEC-D44F-9C17-1A5D45B1B077}" srcOrd="0" destOrd="12" presId="urn:microsoft.com/office/officeart/2005/8/layout/list1"/>
    <dgm:cxn modelId="{CE92741B-BE6B-1543-AEB9-4FA1C85CE54D}" type="presParOf" srcId="{333606C5-BBBE-914A-9629-B5BADC03DC33}" destId="{C672E54A-A37C-734D-A406-7BCD0B3588E2}" srcOrd="0" destOrd="0" presId="urn:microsoft.com/office/officeart/2005/8/layout/list1"/>
    <dgm:cxn modelId="{F5CD214F-A5C9-8948-94AB-5A3B57B89A4E}" type="presParOf" srcId="{C672E54A-A37C-734D-A406-7BCD0B3588E2}" destId="{0B917C38-9EE1-BB48-8B15-A0725943AC8B}" srcOrd="0" destOrd="0" presId="urn:microsoft.com/office/officeart/2005/8/layout/list1"/>
    <dgm:cxn modelId="{DF6BC548-D008-FB41-B7E9-842EBB1F4FA4}" type="presParOf" srcId="{C672E54A-A37C-734D-A406-7BCD0B3588E2}" destId="{435B5BB2-60B1-1B4D-A826-5AF6DF14F18A}" srcOrd="1" destOrd="0" presId="urn:microsoft.com/office/officeart/2005/8/layout/list1"/>
    <dgm:cxn modelId="{5D04739C-C904-0A42-8CCD-487870125774}" type="presParOf" srcId="{333606C5-BBBE-914A-9629-B5BADC03DC33}" destId="{28723588-D105-3346-A30F-276A2BA7509B}" srcOrd="1" destOrd="0" presId="urn:microsoft.com/office/officeart/2005/8/layout/list1"/>
    <dgm:cxn modelId="{76E6BDA2-B5B3-7F49-92AF-0F03474CD304}" type="presParOf" srcId="{333606C5-BBBE-914A-9629-B5BADC03DC33}" destId="{7608B873-BBBE-E248-B69A-2BED79B8EE3F}" srcOrd="2" destOrd="0" presId="urn:microsoft.com/office/officeart/2005/8/layout/list1"/>
    <dgm:cxn modelId="{9B375B6F-3371-8043-8D16-AC9AEE69DAAB}" type="presParOf" srcId="{333606C5-BBBE-914A-9629-B5BADC03DC33}" destId="{56D705A7-595B-9F46-813F-B7FBE5CB0232}" srcOrd="3" destOrd="0" presId="urn:microsoft.com/office/officeart/2005/8/layout/list1"/>
    <dgm:cxn modelId="{72106FD9-ED3A-1442-B1F3-7D9088B7A9A7}" type="presParOf" srcId="{333606C5-BBBE-914A-9629-B5BADC03DC33}" destId="{27F191DA-34B8-BD4F-B0EA-32B0046270DB}" srcOrd="4" destOrd="0" presId="urn:microsoft.com/office/officeart/2005/8/layout/list1"/>
    <dgm:cxn modelId="{7376C15D-938A-C745-A427-20650F4DB9C6}" type="presParOf" srcId="{27F191DA-34B8-BD4F-B0EA-32B0046270DB}" destId="{1EB1443B-122A-1442-A81F-ECF84185ECC2}" srcOrd="0" destOrd="0" presId="urn:microsoft.com/office/officeart/2005/8/layout/list1"/>
    <dgm:cxn modelId="{31583CB6-F2BE-AD4C-BD6D-4FD781904515}" type="presParOf" srcId="{27F191DA-34B8-BD4F-B0EA-32B0046270DB}" destId="{83D292C7-6AD9-A944-A214-0C62D9AB5BCD}" srcOrd="1" destOrd="0" presId="urn:microsoft.com/office/officeart/2005/8/layout/list1"/>
    <dgm:cxn modelId="{B02F524D-4F31-1A49-B3E4-718A1BB097F4}" type="presParOf" srcId="{333606C5-BBBE-914A-9629-B5BADC03DC33}" destId="{DA5EC60C-FFA0-904E-B39D-D6CD0C700BCD}" srcOrd="5" destOrd="0" presId="urn:microsoft.com/office/officeart/2005/8/layout/list1"/>
    <dgm:cxn modelId="{DE47DAEB-045B-824C-BE4E-05C0750C673D}" type="presParOf" srcId="{333606C5-BBBE-914A-9629-B5BADC03DC33}" destId="{C5975BC5-8BEC-D44F-9C17-1A5D45B1B077}" srcOrd="6"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E4E0B2-7B0F-4A03-855C-309B96824D64}" type="doc">
      <dgm:prSet loTypeId="urn:microsoft.com/office/officeart/2018/5/layout/CenteredIconLabelDescriptionList" loCatId="icon" qsTypeId="urn:microsoft.com/office/officeart/2005/8/quickstyle/simple1" qsCatId="simple" csTypeId="urn:microsoft.com/office/officeart/2005/8/colors/colorful1" csCatId="colorful" phldr="1"/>
      <dgm:spPr/>
      <dgm:t>
        <a:bodyPr/>
        <a:lstStyle/>
        <a:p>
          <a:endParaRPr lang="en-US"/>
        </a:p>
      </dgm:t>
    </dgm:pt>
    <dgm:pt modelId="{85492DE9-5A99-4950-A8DE-443D890B4E42}">
      <dgm:prSet/>
      <dgm:spPr/>
      <dgm:t>
        <a:bodyPr/>
        <a:lstStyle/>
        <a:p>
          <a:pPr>
            <a:lnSpc>
              <a:spcPct val="100000"/>
            </a:lnSpc>
            <a:defRPr b="1"/>
          </a:pPr>
          <a:r>
            <a:rPr lang="en-US" dirty="0">
              <a:solidFill>
                <a:schemeClr val="bg1"/>
              </a:solidFill>
              <a:latin typeface="+mj-lt"/>
            </a:rPr>
            <a:t>Experience </a:t>
          </a:r>
        </a:p>
      </dgm:t>
    </dgm:pt>
    <dgm:pt modelId="{48D38E77-36CD-4F5D-859C-39EAB7EB9486}" type="parTrans" cxnId="{D1B9B567-64C5-47B6-B698-B9537F3B50FD}">
      <dgm:prSet/>
      <dgm:spPr/>
      <dgm:t>
        <a:bodyPr/>
        <a:lstStyle/>
        <a:p>
          <a:endParaRPr lang="en-US"/>
        </a:p>
      </dgm:t>
    </dgm:pt>
    <dgm:pt modelId="{07C77A96-5007-46D0-B0E8-C13EF3BA4ECE}" type="sibTrans" cxnId="{D1B9B567-64C5-47B6-B698-B9537F3B50FD}">
      <dgm:prSet/>
      <dgm:spPr/>
      <dgm:t>
        <a:bodyPr/>
        <a:lstStyle/>
        <a:p>
          <a:endParaRPr lang="en-US"/>
        </a:p>
      </dgm:t>
    </dgm:pt>
    <dgm:pt modelId="{888877B2-CC75-408F-9AF4-F184C813102E}">
      <dgm:prSet/>
      <dgm:spPr/>
      <dgm:t>
        <a:bodyPr/>
        <a:lstStyle/>
        <a:p>
          <a:pPr>
            <a:lnSpc>
              <a:spcPct val="100000"/>
            </a:lnSpc>
          </a:pPr>
          <a:r>
            <a:rPr lang="en-US" dirty="0" smtClean="0">
              <a:solidFill>
                <a:schemeClr val="bg1"/>
              </a:solidFill>
            </a:rPr>
            <a:t>50+ </a:t>
          </a:r>
          <a:r>
            <a:rPr lang="en-US" dirty="0">
              <a:solidFill>
                <a:schemeClr val="bg1"/>
              </a:solidFill>
            </a:rPr>
            <a:t>years of proven experience as a reliable small part source</a:t>
          </a:r>
        </a:p>
      </dgm:t>
    </dgm:pt>
    <dgm:pt modelId="{022A04C8-514E-400A-96A5-60D7B1D06C89}" type="parTrans" cxnId="{088F3020-D2B6-4BF2-802A-05E6C33B2A54}">
      <dgm:prSet/>
      <dgm:spPr/>
      <dgm:t>
        <a:bodyPr/>
        <a:lstStyle/>
        <a:p>
          <a:endParaRPr lang="en-US"/>
        </a:p>
      </dgm:t>
    </dgm:pt>
    <dgm:pt modelId="{70F67968-B5B3-4659-83D6-39FF07507DD2}" type="sibTrans" cxnId="{088F3020-D2B6-4BF2-802A-05E6C33B2A54}">
      <dgm:prSet/>
      <dgm:spPr/>
      <dgm:t>
        <a:bodyPr/>
        <a:lstStyle/>
        <a:p>
          <a:endParaRPr lang="en-US"/>
        </a:p>
      </dgm:t>
    </dgm:pt>
    <dgm:pt modelId="{6F5ACE8D-B827-427C-823B-11A63A20FE62}">
      <dgm:prSet/>
      <dgm:spPr/>
      <dgm:t>
        <a:bodyPr/>
        <a:lstStyle/>
        <a:p>
          <a:pPr>
            <a:lnSpc>
              <a:spcPct val="100000"/>
            </a:lnSpc>
            <a:defRPr b="1"/>
          </a:pPr>
          <a:r>
            <a:rPr lang="en-US" dirty="0">
              <a:solidFill>
                <a:schemeClr val="bg1"/>
              </a:solidFill>
              <a:latin typeface="+mj-lt"/>
            </a:rPr>
            <a:t>Capabilities</a:t>
          </a:r>
        </a:p>
      </dgm:t>
    </dgm:pt>
    <dgm:pt modelId="{A1022701-2482-45DB-93E6-2CA7F6A9BDFF}" type="parTrans" cxnId="{E1AD9FEA-FFD6-4921-A87B-457139DB2C7B}">
      <dgm:prSet/>
      <dgm:spPr/>
      <dgm:t>
        <a:bodyPr/>
        <a:lstStyle/>
        <a:p>
          <a:endParaRPr lang="en-US"/>
        </a:p>
      </dgm:t>
    </dgm:pt>
    <dgm:pt modelId="{4B9379F9-5E09-4FBE-AEF4-E6D4566730A8}" type="sibTrans" cxnId="{E1AD9FEA-FFD6-4921-A87B-457139DB2C7B}">
      <dgm:prSet/>
      <dgm:spPr/>
      <dgm:t>
        <a:bodyPr/>
        <a:lstStyle/>
        <a:p>
          <a:endParaRPr lang="en-US"/>
        </a:p>
      </dgm:t>
    </dgm:pt>
    <dgm:pt modelId="{0547663F-130A-4D92-BD4C-E56AE6F5597C}">
      <dgm:prSet/>
      <dgm:spPr/>
      <dgm:t>
        <a:bodyPr/>
        <a:lstStyle/>
        <a:p>
          <a:pPr>
            <a:lnSpc>
              <a:spcPct val="100000"/>
            </a:lnSpc>
          </a:pPr>
          <a:r>
            <a:rPr lang="en-US" dirty="0">
              <a:solidFill>
                <a:schemeClr val="bg1"/>
              </a:solidFill>
            </a:rPr>
            <a:t>Precision CNC’s for milling, turning, EDM hole drilling, and Swiss machining </a:t>
          </a:r>
          <a:r>
            <a:rPr lang="en-US" dirty="0" smtClean="0">
              <a:solidFill>
                <a:schemeClr val="bg1"/>
              </a:solidFill>
            </a:rPr>
            <a:t>at </a:t>
          </a:r>
          <a:r>
            <a:rPr lang="en-US" dirty="0">
              <a:solidFill>
                <a:schemeClr val="bg1"/>
              </a:solidFill>
            </a:rPr>
            <a:t>all </a:t>
          </a:r>
          <a:r>
            <a:rPr lang="en-US" dirty="0" smtClean="0">
              <a:solidFill>
                <a:schemeClr val="bg1"/>
              </a:solidFill>
            </a:rPr>
            <a:t>volumes</a:t>
          </a:r>
          <a:endParaRPr lang="en-US" dirty="0">
            <a:solidFill>
              <a:schemeClr val="bg1"/>
            </a:solidFill>
          </a:endParaRPr>
        </a:p>
      </dgm:t>
    </dgm:pt>
    <dgm:pt modelId="{4BFECC5A-3DEB-404F-8DBB-51E4D02421DB}" type="parTrans" cxnId="{9BD78074-5F3C-4EF4-804B-386F190D5BD2}">
      <dgm:prSet/>
      <dgm:spPr/>
      <dgm:t>
        <a:bodyPr/>
        <a:lstStyle/>
        <a:p>
          <a:endParaRPr lang="en-US"/>
        </a:p>
      </dgm:t>
    </dgm:pt>
    <dgm:pt modelId="{9E8D1055-E5C7-4D68-8225-E64DE6297890}" type="sibTrans" cxnId="{9BD78074-5F3C-4EF4-804B-386F190D5BD2}">
      <dgm:prSet/>
      <dgm:spPr/>
      <dgm:t>
        <a:bodyPr/>
        <a:lstStyle/>
        <a:p>
          <a:endParaRPr lang="en-US"/>
        </a:p>
      </dgm:t>
    </dgm:pt>
    <dgm:pt modelId="{27668C64-C18D-4B85-973B-1DF0D6CF1E77}">
      <dgm:prSet/>
      <dgm:spPr/>
      <dgm:t>
        <a:bodyPr/>
        <a:lstStyle/>
        <a:p>
          <a:pPr>
            <a:lnSpc>
              <a:spcPct val="100000"/>
            </a:lnSpc>
            <a:defRPr b="1"/>
          </a:pPr>
          <a:r>
            <a:rPr lang="en-US">
              <a:solidFill>
                <a:schemeClr val="bg1"/>
              </a:solidFill>
              <a:latin typeface="+mj-lt"/>
            </a:rPr>
            <a:t>Delivery</a:t>
          </a:r>
          <a:endParaRPr lang="en-US" dirty="0">
            <a:solidFill>
              <a:schemeClr val="bg1"/>
            </a:solidFill>
            <a:latin typeface="+mj-lt"/>
          </a:endParaRPr>
        </a:p>
      </dgm:t>
    </dgm:pt>
    <dgm:pt modelId="{4CD7571D-996C-4EB3-A343-4EA10DBA3947}" type="parTrans" cxnId="{818AD608-8DEF-457A-A89B-AA26F3954F82}">
      <dgm:prSet/>
      <dgm:spPr/>
      <dgm:t>
        <a:bodyPr/>
        <a:lstStyle/>
        <a:p>
          <a:endParaRPr lang="en-US"/>
        </a:p>
      </dgm:t>
    </dgm:pt>
    <dgm:pt modelId="{74E8E192-0194-41AF-9C31-458C46ABDEAC}" type="sibTrans" cxnId="{818AD608-8DEF-457A-A89B-AA26F3954F82}">
      <dgm:prSet/>
      <dgm:spPr/>
      <dgm:t>
        <a:bodyPr/>
        <a:lstStyle/>
        <a:p>
          <a:endParaRPr lang="en-US"/>
        </a:p>
      </dgm:t>
    </dgm:pt>
    <dgm:pt modelId="{5655A4C0-F850-441B-9BBD-2006072B1868}">
      <dgm:prSet/>
      <dgm:spPr/>
      <dgm:t>
        <a:bodyPr/>
        <a:lstStyle/>
        <a:p>
          <a:pPr>
            <a:lnSpc>
              <a:spcPct val="100000"/>
            </a:lnSpc>
          </a:pPr>
          <a:r>
            <a:rPr lang="en-US" dirty="0">
              <a:solidFill>
                <a:schemeClr val="bg1"/>
              </a:solidFill>
            </a:rPr>
            <a:t>Customer scorecards reflect over 98% on time to dock date</a:t>
          </a:r>
        </a:p>
      </dgm:t>
    </dgm:pt>
    <dgm:pt modelId="{4A80BB31-904F-4C5F-AD89-7D57289A7640}" type="parTrans" cxnId="{2B9213D0-7C56-40CD-99F8-53D4B69584AE}">
      <dgm:prSet/>
      <dgm:spPr/>
      <dgm:t>
        <a:bodyPr/>
        <a:lstStyle/>
        <a:p>
          <a:endParaRPr lang="en-US"/>
        </a:p>
      </dgm:t>
    </dgm:pt>
    <dgm:pt modelId="{47B9CE99-3C8F-49F9-A795-D502AF8C4D91}" type="sibTrans" cxnId="{2B9213D0-7C56-40CD-99F8-53D4B69584AE}">
      <dgm:prSet/>
      <dgm:spPr/>
      <dgm:t>
        <a:bodyPr/>
        <a:lstStyle/>
        <a:p>
          <a:endParaRPr lang="en-US"/>
        </a:p>
      </dgm:t>
    </dgm:pt>
    <dgm:pt modelId="{67F40951-5C6F-49F6-B02E-C77D7E60FA3C}">
      <dgm:prSet/>
      <dgm:spPr/>
      <dgm:t>
        <a:bodyPr/>
        <a:lstStyle/>
        <a:p>
          <a:pPr>
            <a:lnSpc>
              <a:spcPct val="100000"/>
            </a:lnSpc>
            <a:defRPr b="1"/>
          </a:pPr>
          <a:r>
            <a:rPr lang="en-US">
              <a:solidFill>
                <a:schemeClr val="bg1"/>
              </a:solidFill>
              <a:latin typeface="+mj-lt"/>
            </a:rPr>
            <a:t>Quality</a:t>
          </a:r>
          <a:endParaRPr lang="en-US" dirty="0">
            <a:solidFill>
              <a:schemeClr val="bg1"/>
            </a:solidFill>
            <a:latin typeface="+mj-lt"/>
          </a:endParaRPr>
        </a:p>
      </dgm:t>
    </dgm:pt>
    <dgm:pt modelId="{93E51912-F752-4F52-A4B9-7E87D867FD8B}" type="parTrans" cxnId="{2776BB4A-7803-49C0-93E1-682BCDAC8F9D}">
      <dgm:prSet/>
      <dgm:spPr/>
      <dgm:t>
        <a:bodyPr/>
        <a:lstStyle/>
        <a:p>
          <a:endParaRPr lang="en-US"/>
        </a:p>
      </dgm:t>
    </dgm:pt>
    <dgm:pt modelId="{CA66FA95-0AE5-4335-9529-6794675A2850}" type="sibTrans" cxnId="{2776BB4A-7803-49C0-93E1-682BCDAC8F9D}">
      <dgm:prSet/>
      <dgm:spPr/>
      <dgm:t>
        <a:bodyPr/>
        <a:lstStyle/>
        <a:p>
          <a:endParaRPr lang="en-US"/>
        </a:p>
      </dgm:t>
    </dgm:pt>
    <dgm:pt modelId="{77D9369F-D16E-4A4D-9A95-B87247DED43D}">
      <dgm:prSet/>
      <dgm:spPr/>
      <dgm:t>
        <a:bodyPr/>
        <a:lstStyle/>
        <a:p>
          <a:pPr>
            <a:lnSpc>
              <a:spcPct val="100000"/>
            </a:lnSpc>
          </a:pPr>
          <a:r>
            <a:rPr lang="en-US" dirty="0">
              <a:solidFill>
                <a:schemeClr val="bg1"/>
              </a:solidFill>
            </a:rPr>
            <a:t>Continuous improvement results in lowest </a:t>
          </a:r>
          <a:r>
            <a:rPr lang="en-US" dirty="0" smtClean="0">
              <a:solidFill>
                <a:schemeClr val="bg1"/>
              </a:solidFill>
            </a:rPr>
            <a:t>DPM</a:t>
          </a:r>
          <a:endParaRPr lang="en-US" dirty="0">
            <a:solidFill>
              <a:schemeClr val="bg1"/>
            </a:solidFill>
          </a:endParaRPr>
        </a:p>
      </dgm:t>
    </dgm:pt>
    <dgm:pt modelId="{D8BD2DDD-E184-459A-BCD4-93A788391F6B}" type="parTrans" cxnId="{03FFE5EE-71BA-4582-B5E0-1B054D7A7766}">
      <dgm:prSet/>
      <dgm:spPr/>
      <dgm:t>
        <a:bodyPr/>
        <a:lstStyle/>
        <a:p>
          <a:endParaRPr lang="en-US"/>
        </a:p>
      </dgm:t>
    </dgm:pt>
    <dgm:pt modelId="{A07C28BC-6D26-4FAA-A6A4-E5022E695D7C}" type="sibTrans" cxnId="{03FFE5EE-71BA-4582-B5E0-1B054D7A7766}">
      <dgm:prSet/>
      <dgm:spPr/>
      <dgm:t>
        <a:bodyPr/>
        <a:lstStyle/>
        <a:p>
          <a:endParaRPr lang="en-US"/>
        </a:p>
      </dgm:t>
    </dgm:pt>
    <dgm:pt modelId="{2A20D2DD-C556-4216-883F-B3D115329BAF}">
      <dgm:prSet/>
      <dgm:spPr/>
      <dgm:t>
        <a:bodyPr/>
        <a:lstStyle/>
        <a:p>
          <a:pPr>
            <a:lnSpc>
              <a:spcPct val="100000"/>
            </a:lnSpc>
            <a:defRPr b="1"/>
          </a:pPr>
          <a:r>
            <a:rPr lang="en-US">
              <a:solidFill>
                <a:schemeClr val="bg1"/>
              </a:solidFill>
              <a:latin typeface="+mj-lt"/>
            </a:rPr>
            <a:t>Service</a:t>
          </a:r>
          <a:endParaRPr lang="en-US" dirty="0">
            <a:solidFill>
              <a:schemeClr val="bg1"/>
            </a:solidFill>
            <a:latin typeface="+mj-lt"/>
          </a:endParaRPr>
        </a:p>
      </dgm:t>
    </dgm:pt>
    <dgm:pt modelId="{1980C8B0-84CF-4A4C-AA34-E4417F5831B4}" type="parTrans" cxnId="{9D0AEE8B-5E59-472D-8349-ACADE404052B}">
      <dgm:prSet/>
      <dgm:spPr/>
      <dgm:t>
        <a:bodyPr/>
        <a:lstStyle/>
        <a:p>
          <a:endParaRPr lang="en-US"/>
        </a:p>
      </dgm:t>
    </dgm:pt>
    <dgm:pt modelId="{A644B038-1D95-4A2E-960C-47B72B040806}" type="sibTrans" cxnId="{9D0AEE8B-5E59-472D-8349-ACADE404052B}">
      <dgm:prSet/>
      <dgm:spPr/>
      <dgm:t>
        <a:bodyPr/>
        <a:lstStyle/>
        <a:p>
          <a:endParaRPr lang="en-US"/>
        </a:p>
      </dgm:t>
    </dgm:pt>
    <dgm:pt modelId="{1F69085B-411F-42B2-B720-592CA6E436C4}">
      <dgm:prSet/>
      <dgm:spPr/>
      <dgm:t>
        <a:bodyPr/>
        <a:lstStyle/>
        <a:p>
          <a:pPr>
            <a:lnSpc>
              <a:spcPct val="100000"/>
            </a:lnSpc>
          </a:pPr>
          <a:r>
            <a:rPr lang="en-US" dirty="0">
              <a:solidFill>
                <a:schemeClr val="bg1"/>
              </a:solidFill>
            </a:rPr>
            <a:t>A team spirit and company mindset that the customer is #1</a:t>
          </a:r>
        </a:p>
      </dgm:t>
    </dgm:pt>
    <dgm:pt modelId="{7F9FB66A-14F0-4E2C-AB7D-02E9340669D0}" type="parTrans" cxnId="{611B2DE2-BC81-4FEB-B438-34935833B7B1}">
      <dgm:prSet/>
      <dgm:spPr/>
      <dgm:t>
        <a:bodyPr/>
        <a:lstStyle/>
        <a:p>
          <a:endParaRPr lang="en-US"/>
        </a:p>
      </dgm:t>
    </dgm:pt>
    <dgm:pt modelId="{8562FD60-88C3-47D6-B69A-0D4A9AD4E963}" type="sibTrans" cxnId="{611B2DE2-BC81-4FEB-B438-34935833B7B1}">
      <dgm:prSet/>
      <dgm:spPr/>
      <dgm:t>
        <a:bodyPr/>
        <a:lstStyle/>
        <a:p>
          <a:endParaRPr lang="en-US"/>
        </a:p>
      </dgm:t>
    </dgm:pt>
    <dgm:pt modelId="{6344FE5C-E2F3-41AF-8118-9ED582055B1E}" type="pres">
      <dgm:prSet presAssocID="{D4E4E0B2-7B0F-4A03-855C-309B96824D64}" presName="root" presStyleCnt="0">
        <dgm:presLayoutVars>
          <dgm:dir/>
          <dgm:resizeHandles val="exact"/>
        </dgm:presLayoutVars>
      </dgm:prSet>
      <dgm:spPr/>
      <dgm:t>
        <a:bodyPr/>
        <a:lstStyle/>
        <a:p>
          <a:endParaRPr lang="en-US"/>
        </a:p>
      </dgm:t>
    </dgm:pt>
    <dgm:pt modelId="{B07C591A-D32A-4A4C-B3A7-2D5D163684AA}" type="pres">
      <dgm:prSet presAssocID="{85492DE9-5A99-4950-A8DE-443D890B4E42}" presName="compNode" presStyleCnt="0"/>
      <dgm:spPr/>
    </dgm:pt>
    <dgm:pt modelId="{12FB8967-C671-4625-9F66-38ECEC341D5A}" type="pres">
      <dgm:prSet presAssocID="{85492DE9-5A99-4950-A8DE-443D890B4E42}" presName="iconRect" presStyleLbl="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t>
        <a:bodyPr/>
        <a:lstStyle/>
        <a:p>
          <a:endParaRPr lang="en-US"/>
        </a:p>
      </dgm:t>
      <dgm:extLst>
        <a:ext uri="{E40237B7-FDA0-4F09-8148-C483321AD2D9}">
          <dgm14:cNvPr xmlns:dgm14="http://schemas.microsoft.com/office/drawing/2010/diagram" id="0" name="" descr="Handshake"/>
        </a:ext>
      </dgm:extLst>
    </dgm:pt>
    <dgm:pt modelId="{8084B975-B337-431C-9F1E-40E4E691CACE}" type="pres">
      <dgm:prSet presAssocID="{85492DE9-5A99-4950-A8DE-443D890B4E42}" presName="iconSpace" presStyleCnt="0"/>
      <dgm:spPr/>
    </dgm:pt>
    <dgm:pt modelId="{55DDD51F-E41F-42F0-9F3F-5C5D86D04774}" type="pres">
      <dgm:prSet presAssocID="{85492DE9-5A99-4950-A8DE-443D890B4E42}" presName="parTx" presStyleLbl="revTx" presStyleIdx="0" presStyleCnt="10">
        <dgm:presLayoutVars>
          <dgm:chMax val="0"/>
          <dgm:chPref val="0"/>
        </dgm:presLayoutVars>
      </dgm:prSet>
      <dgm:spPr/>
      <dgm:t>
        <a:bodyPr/>
        <a:lstStyle/>
        <a:p>
          <a:endParaRPr lang="en-US"/>
        </a:p>
      </dgm:t>
    </dgm:pt>
    <dgm:pt modelId="{E9107B07-DBEB-47A7-B35A-14F510A4665F}" type="pres">
      <dgm:prSet presAssocID="{85492DE9-5A99-4950-A8DE-443D890B4E42}" presName="txSpace" presStyleCnt="0"/>
      <dgm:spPr/>
    </dgm:pt>
    <dgm:pt modelId="{43EDB049-E80B-49B8-BB33-CD8D8E683C9D}" type="pres">
      <dgm:prSet presAssocID="{85492DE9-5A99-4950-A8DE-443D890B4E42}" presName="desTx" presStyleLbl="revTx" presStyleIdx="1" presStyleCnt="10">
        <dgm:presLayoutVars/>
      </dgm:prSet>
      <dgm:spPr/>
      <dgm:t>
        <a:bodyPr/>
        <a:lstStyle/>
        <a:p>
          <a:endParaRPr lang="en-US"/>
        </a:p>
      </dgm:t>
    </dgm:pt>
    <dgm:pt modelId="{65FB8F30-D937-4A04-B3FE-4D3AF55433E9}" type="pres">
      <dgm:prSet presAssocID="{07C77A96-5007-46D0-B0E8-C13EF3BA4ECE}" presName="sibTrans" presStyleCnt="0"/>
      <dgm:spPr/>
    </dgm:pt>
    <dgm:pt modelId="{70D08ABB-3ACF-40FD-A487-0D8663EAA8A0}" type="pres">
      <dgm:prSet presAssocID="{6F5ACE8D-B827-427C-823B-11A63A20FE62}" presName="compNode" presStyleCnt="0"/>
      <dgm:spPr/>
    </dgm:pt>
    <dgm:pt modelId="{6D8004D1-8B94-40ED-AFC1-091512AAB5B0}" type="pres">
      <dgm:prSet presAssocID="{6F5ACE8D-B827-427C-823B-11A63A20FE62}" presName="iconRect" presStyleLbl="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en-US"/>
        </a:p>
      </dgm:t>
      <dgm:extLst>
        <a:ext uri="{E40237B7-FDA0-4F09-8148-C483321AD2D9}">
          <dgm14:cNvPr xmlns:dgm14="http://schemas.microsoft.com/office/drawing/2010/diagram" id="0" name="" descr="Excavator"/>
        </a:ext>
      </dgm:extLst>
    </dgm:pt>
    <dgm:pt modelId="{D0B081A3-7D1C-4417-BC56-7F7867BF130D}" type="pres">
      <dgm:prSet presAssocID="{6F5ACE8D-B827-427C-823B-11A63A20FE62}" presName="iconSpace" presStyleCnt="0"/>
      <dgm:spPr/>
    </dgm:pt>
    <dgm:pt modelId="{A04D227D-79F1-4267-85EC-41F2B953B1E3}" type="pres">
      <dgm:prSet presAssocID="{6F5ACE8D-B827-427C-823B-11A63A20FE62}" presName="parTx" presStyleLbl="revTx" presStyleIdx="2" presStyleCnt="10">
        <dgm:presLayoutVars>
          <dgm:chMax val="0"/>
          <dgm:chPref val="0"/>
        </dgm:presLayoutVars>
      </dgm:prSet>
      <dgm:spPr/>
      <dgm:t>
        <a:bodyPr/>
        <a:lstStyle/>
        <a:p>
          <a:endParaRPr lang="en-US"/>
        </a:p>
      </dgm:t>
    </dgm:pt>
    <dgm:pt modelId="{1D303075-362F-48F7-9EC9-CC0BDD80FA71}" type="pres">
      <dgm:prSet presAssocID="{6F5ACE8D-B827-427C-823B-11A63A20FE62}" presName="txSpace" presStyleCnt="0"/>
      <dgm:spPr/>
    </dgm:pt>
    <dgm:pt modelId="{628EFB98-4922-4552-BCB3-139B1F537613}" type="pres">
      <dgm:prSet presAssocID="{6F5ACE8D-B827-427C-823B-11A63A20FE62}" presName="desTx" presStyleLbl="revTx" presStyleIdx="3" presStyleCnt="10">
        <dgm:presLayoutVars/>
      </dgm:prSet>
      <dgm:spPr/>
      <dgm:t>
        <a:bodyPr/>
        <a:lstStyle/>
        <a:p>
          <a:endParaRPr lang="en-US"/>
        </a:p>
      </dgm:t>
    </dgm:pt>
    <dgm:pt modelId="{B66C8E81-BF3D-43C5-8529-17B4997ABB5E}" type="pres">
      <dgm:prSet presAssocID="{4B9379F9-5E09-4FBE-AEF4-E6D4566730A8}" presName="sibTrans" presStyleCnt="0"/>
      <dgm:spPr/>
    </dgm:pt>
    <dgm:pt modelId="{1070F396-FC83-455F-82C0-03C5D79C10CD}" type="pres">
      <dgm:prSet presAssocID="{27668C64-C18D-4B85-973B-1DF0D6CF1E77}" presName="compNode" presStyleCnt="0"/>
      <dgm:spPr/>
    </dgm:pt>
    <dgm:pt modelId="{9FB01175-5457-4552-A27E-171CA02A8E21}" type="pres">
      <dgm:prSet presAssocID="{27668C64-C18D-4B85-973B-1DF0D6CF1E77}" presName="iconRect" presStyleLbl="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t>
        <a:bodyPr/>
        <a:lstStyle/>
        <a:p>
          <a:endParaRPr lang="en-US"/>
        </a:p>
      </dgm:t>
      <dgm:extLst>
        <a:ext uri="{E40237B7-FDA0-4F09-8148-C483321AD2D9}">
          <dgm14:cNvPr xmlns:dgm14="http://schemas.microsoft.com/office/drawing/2010/diagram" id="0" name="" descr="Truck"/>
        </a:ext>
      </dgm:extLst>
    </dgm:pt>
    <dgm:pt modelId="{0E4981FB-1CBC-49A4-B427-EE913EB24D75}" type="pres">
      <dgm:prSet presAssocID="{27668C64-C18D-4B85-973B-1DF0D6CF1E77}" presName="iconSpace" presStyleCnt="0"/>
      <dgm:spPr/>
    </dgm:pt>
    <dgm:pt modelId="{45B41744-935D-4B77-88D7-E901CE181A60}" type="pres">
      <dgm:prSet presAssocID="{27668C64-C18D-4B85-973B-1DF0D6CF1E77}" presName="parTx" presStyleLbl="revTx" presStyleIdx="4" presStyleCnt="10">
        <dgm:presLayoutVars>
          <dgm:chMax val="0"/>
          <dgm:chPref val="0"/>
        </dgm:presLayoutVars>
      </dgm:prSet>
      <dgm:spPr/>
      <dgm:t>
        <a:bodyPr/>
        <a:lstStyle/>
        <a:p>
          <a:endParaRPr lang="en-US"/>
        </a:p>
      </dgm:t>
    </dgm:pt>
    <dgm:pt modelId="{CD2BE075-FED4-4EC0-B5D0-767C29AC7939}" type="pres">
      <dgm:prSet presAssocID="{27668C64-C18D-4B85-973B-1DF0D6CF1E77}" presName="txSpace" presStyleCnt="0"/>
      <dgm:spPr/>
    </dgm:pt>
    <dgm:pt modelId="{C1322C97-48E4-4CBD-AA8D-5D61AC1C3C73}" type="pres">
      <dgm:prSet presAssocID="{27668C64-C18D-4B85-973B-1DF0D6CF1E77}" presName="desTx" presStyleLbl="revTx" presStyleIdx="5" presStyleCnt="10">
        <dgm:presLayoutVars/>
      </dgm:prSet>
      <dgm:spPr/>
      <dgm:t>
        <a:bodyPr/>
        <a:lstStyle/>
        <a:p>
          <a:endParaRPr lang="en-US"/>
        </a:p>
      </dgm:t>
    </dgm:pt>
    <dgm:pt modelId="{67167C16-8E86-4BF3-A002-4ED8263F573D}" type="pres">
      <dgm:prSet presAssocID="{74E8E192-0194-41AF-9C31-458C46ABDEAC}" presName="sibTrans" presStyleCnt="0"/>
      <dgm:spPr/>
    </dgm:pt>
    <dgm:pt modelId="{8E77A0A5-226F-4ADA-A47D-449B01BC1C39}" type="pres">
      <dgm:prSet presAssocID="{67F40951-5C6F-49F6-B02E-C77D7E60FA3C}" presName="compNode" presStyleCnt="0"/>
      <dgm:spPr/>
    </dgm:pt>
    <dgm:pt modelId="{E27BA38A-AE3B-4D15-BC0D-75D2EE5DCE00}" type="pres">
      <dgm:prSet presAssocID="{67F40951-5C6F-49F6-B02E-C77D7E60FA3C}" presName="iconRect" presStyleLbl="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t>
        <a:bodyPr/>
        <a:lstStyle/>
        <a:p>
          <a:endParaRPr lang="en-US"/>
        </a:p>
      </dgm:t>
      <dgm:extLst>
        <a:ext uri="{E40237B7-FDA0-4F09-8148-C483321AD2D9}">
          <dgm14:cNvPr xmlns:dgm14="http://schemas.microsoft.com/office/drawing/2010/diagram" id="0" name="" descr="Upward trend"/>
        </a:ext>
      </dgm:extLst>
    </dgm:pt>
    <dgm:pt modelId="{FE371864-8C23-4ABB-807B-5D6C2A746615}" type="pres">
      <dgm:prSet presAssocID="{67F40951-5C6F-49F6-B02E-C77D7E60FA3C}" presName="iconSpace" presStyleCnt="0"/>
      <dgm:spPr/>
    </dgm:pt>
    <dgm:pt modelId="{15366F57-EFD2-40F1-B495-12FF75E0FDE8}" type="pres">
      <dgm:prSet presAssocID="{67F40951-5C6F-49F6-B02E-C77D7E60FA3C}" presName="parTx" presStyleLbl="revTx" presStyleIdx="6" presStyleCnt="10">
        <dgm:presLayoutVars>
          <dgm:chMax val="0"/>
          <dgm:chPref val="0"/>
        </dgm:presLayoutVars>
      </dgm:prSet>
      <dgm:spPr/>
      <dgm:t>
        <a:bodyPr/>
        <a:lstStyle/>
        <a:p>
          <a:endParaRPr lang="en-US"/>
        </a:p>
      </dgm:t>
    </dgm:pt>
    <dgm:pt modelId="{87764DA7-0B63-4D89-9FCF-025BB48508E8}" type="pres">
      <dgm:prSet presAssocID="{67F40951-5C6F-49F6-B02E-C77D7E60FA3C}" presName="txSpace" presStyleCnt="0"/>
      <dgm:spPr/>
    </dgm:pt>
    <dgm:pt modelId="{9267558D-5125-41F7-B519-21D31880009F}" type="pres">
      <dgm:prSet presAssocID="{67F40951-5C6F-49F6-B02E-C77D7E60FA3C}" presName="desTx" presStyleLbl="revTx" presStyleIdx="7" presStyleCnt="10">
        <dgm:presLayoutVars/>
      </dgm:prSet>
      <dgm:spPr/>
      <dgm:t>
        <a:bodyPr/>
        <a:lstStyle/>
        <a:p>
          <a:endParaRPr lang="en-US"/>
        </a:p>
      </dgm:t>
    </dgm:pt>
    <dgm:pt modelId="{E33D187B-09F3-4756-B95B-5320DFA3588F}" type="pres">
      <dgm:prSet presAssocID="{CA66FA95-0AE5-4335-9529-6794675A2850}" presName="sibTrans" presStyleCnt="0"/>
      <dgm:spPr/>
    </dgm:pt>
    <dgm:pt modelId="{DA7111E8-E0D3-4791-BF27-9589F8432094}" type="pres">
      <dgm:prSet presAssocID="{2A20D2DD-C556-4216-883F-B3D115329BAF}" presName="compNode" presStyleCnt="0"/>
      <dgm:spPr/>
    </dgm:pt>
    <dgm:pt modelId="{0A5E3A1A-01EF-4975-9710-05B8A696B8F5}" type="pres">
      <dgm:prSet presAssocID="{2A20D2DD-C556-4216-883F-B3D115329BAF}"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en-US"/>
        </a:p>
      </dgm:t>
      <dgm:extLst>
        <a:ext uri="{E40237B7-FDA0-4F09-8148-C483321AD2D9}">
          <dgm14:cNvPr xmlns:dgm14="http://schemas.microsoft.com/office/drawing/2010/diagram" id="0" name="" descr="Head with Gears"/>
        </a:ext>
      </dgm:extLst>
    </dgm:pt>
    <dgm:pt modelId="{7A2CD46E-DE52-4743-AD23-38C249211812}" type="pres">
      <dgm:prSet presAssocID="{2A20D2DD-C556-4216-883F-B3D115329BAF}" presName="iconSpace" presStyleCnt="0"/>
      <dgm:spPr/>
    </dgm:pt>
    <dgm:pt modelId="{FC402186-0221-4486-92AC-9DDC9D66D3BA}" type="pres">
      <dgm:prSet presAssocID="{2A20D2DD-C556-4216-883F-B3D115329BAF}" presName="parTx" presStyleLbl="revTx" presStyleIdx="8" presStyleCnt="10">
        <dgm:presLayoutVars>
          <dgm:chMax val="0"/>
          <dgm:chPref val="0"/>
        </dgm:presLayoutVars>
      </dgm:prSet>
      <dgm:spPr/>
      <dgm:t>
        <a:bodyPr/>
        <a:lstStyle/>
        <a:p>
          <a:endParaRPr lang="en-US"/>
        </a:p>
      </dgm:t>
    </dgm:pt>
    <dgm:pt modelId="{7B2D7793-4CB3-4DB8-9919-2BD2CFA1AAEB}" type="pres">
      <dgm:prSet presAssocID="{2A20D2DD-C556-4216-883F-B3D115329BAF}" presName="txSpace" presStyleCnt="0"/>
      <dgm:spPr/>
    </dgm:pt>
    <dgm:pt modelId="{C185C742-49DA-411B-A7AB-C8EFBD50652C}" type="pres">
      <dgm:prSet presAssocID="{2A20D2DD-C556-4216-883F-B3D115329BAF}" presName="desTx" presStyleLbl="revTx" presStyleIdx="9" presStyleCnt="10">
        <dgm:presLayoutVars/>
      </dgm:prSet>
      <dgm:spPr/>
      <dgm:t>
        <a:bodyPr/>
        <a:lstStyle/>
        <a:p>
          <a:endParaRPr lang="en-US"/>
        </a:p>
      </dgm:t>
    </dgm:pt>
  </dgm:ptLst>
  <dgm:cxnLst>
    <dgm:cxn modelId="{088F3020-D2B6-4BF2-802A-05E6C33B2A54}" srcId="{85492DE9-5A99-4950-A8DE-443D890B4E42}" destId="{888877B2-CC75-408F-9AF4-F184C813102E}" srcOrd="0" destOrd="0" parTransId="{022A04C8-514E-400A-96A5-60D7B1D06C89}" sibTransId="{70F67968-B5B3-4659-83D6-39FF07507DD2}"/>
    <dgm:cxn modelId="{2776BB4A-7803-49C0-93E1-682BCDAC8F9D}" srcId="{D4E4E0B2-7B0F-4A03-855C-309B96824D64}" destId="{67F40951-5C6F-49F6-B02E-C77D7E60FA3C}" srcOrd="3" destOrd="0" parTransId="{93E51912-F752-4F52-A4B9-7E87D867FD8B}" sibTransId="{CA66FA95-0AE5-4335-9529-6794675A2850}"/>
    <dgm:cxn modelId="{6B4E2098-DEFF-42F9-B094-39BB69A9A3AA}" type="presOf" srcId="{27668C64-C18D-4B85-973B-1DF0D6CF1E77}" destId="{45B41744-935D-4B77-88D7-E901CE181A60}" srcOrd="0" destOrd="0" presId="urn:microsoft.com/office/officeart/2018/5/layout/CenteredIconLabelDescriptionList"/>
    <dgm:cxn modelId="{13BC4DDF-C370-43D2-8DD2-2716BCF36406}" type="presOf" srcId="{0547663F-130A-4D92-BD4C-E56AE6F5597C}" destId="{628EFB98-4922-4552-BCB3-139B1F537613}" srcOrd="0" destOrd="0" presId="urn:microsoft.com/office/officeart/2018/5/layout/CenteredIconLabelDescriptionList"/>
    <dgm:cxn modelId="{03FFE5EE-71BA-4582-B5E0-1B054D7A7766}" srcId="{67F40951-5C6F-49F6-B02E-C77D7E60FA3C}" destId="{77D9369F-D16E-4A4D-9A95-B87247DED43D}" srcOrd="0" destOrd="0" parTransId="{D8BD2DDD-E184-459A-BCD4-93A788391F6B}" sibTransId="{A07C28BC-6D26-4FAA-A6A4-E5022E695D7C}"/>
    <dgm:cxn modelId="{4ECEFFAE-D999-4298-969E-C67AA608D93C}" type="presOf" srcId="{888877B2-CC75-408F-9AF4-F184C813102E}" destId="{43EDB049-E80B-49B8-BB33-CD8D8E683C9D}" srcOrd="0" destOrd="0" presId="urn:microsoft.com/office/officeart/2018/5/layout/CenteredIconLabelDescriptionList"/>
    <dgm:cxn modelId="{6AAF261D-D40E-42AF-9844-7E2E8AB50FC7}" type="presOf" srcId="{77D9369F-D16E-4A4D-9A95-B87247DED43D}" destId="{9267558D-5125-41F7-B519-21D31880009F}" srcOrd="0" destOrd="0" presId="urn:microsoft.com/office/officeart/2018/5/layout/CenteredIconLabelDescriptionList"/>
    <dgm:cxn modelId="{E3EE05D5-1F4C-4363-B643-6D15A6C03B86}" type="presOf" srcId="{1F69085B-411F-42B2-B720-592CA6E436C4}" destId="{C185C742-49DA-411B-A7AB-C8EFBD50652C}" srcOrd="0" destOrd="0" presId="urn:microsoft.com/office/officeart/2018/5/layout/CenteredIconLabelDescriptionList"/>
    <dgm:cxn modelId="{5B1BABB6-0215-4F92-BB35-47C5DBA807DE}" type="presOf" srcId="{85492DE9-5A99-4950-A8DE-443D890B4E42}" destId="{55DDD51F-E41F-42F0-9F3F-5C5D86D04774}" srcOrd="0" destOrd="0" presId="urn:microsoft.com/office/officeart/2018/5/layout/CenteredIconLabelDescriptionList"/>
    <dgm:cxn modelId="{D1B9B567-64C5-47B6-B698-B9537F3B50FD}" srcId="{D4E4E0B2-7B0F-4A03-855C-309B96824D64}" destId="{85492DE9-5A99-4950-A8DE-443D890B4E42}" srcOrd="0" destOrd="0" parTransId="{48D38E77-36CD-4F5D-859C-39EAB7EB9486}" sibTransId="{07C77A96-5007-46D0-B0E8-C13EF3BA4ECE}"/>
    <dgm:cxn modelId="{49D9A540-6399-4505-AECA-70BE818ACB63}" type="presOf" srcId="{67F40951-5C6F-49F6-B02E-C77D7E60FA3C}" destId="{15366F57-EFD2-40F1-B495-12FF75E0FDE8}" srcOrd="0" destOrd="0" presId="urn:microsoft.com/office/officeart/2018/5/layout/CenteredIconLabelDescriptionList"/>
    <dgm:cxn modelId="{1A25B485-19BF-4199-9A70-58C6767325DA}" type="presOf" srcId="{D4E4E0B2-7B0F-4A03-855C-309B96824D64}" destId="{6344FE5C-E2F3-41AF-8118-9ED582055B1E}" srcOrd="0" destOrd="0" presId="urn:microsoft.com/office/officeart/2018/5/layout/CenteredIconLabelDescriptionList"/>
    <dgm:cxn modelId="{E1AD9FEA-FFD6-4921-A87B-457139DB2C7B}" srcId="{D4E4E0B2-7B0F-4A03-855C-309B96824D64}" destId="{6F5ACE8D-B827-427C-823B-11A63A20FE62}" srcOrd="1" destOrd="0" parTransId="{A1022701-2482-45DB-93E6-2CA7F6A9BDFF}" sibTransId="{4B9379F9-5E09-4FBE-AEF4-E6D4566730A8}"/>
    <dgm:cxn modelId="{C6CD3480-0384-4BFC-AA02-C2CBD8FA009E}" type="presOf" srcId="{2A20D2DD-C556-4216-883F-B3D115329BAF}" destId="{FC402186-0221-4486-92AC-9DDC9D66D3BA}" srcOrd="0" destOrd="0" presId="urn:microsoft.com/office/officeart/2018/5/layout/CenteredIconLabelDescriptionList"/>
    <dgm:cxn modelId="{2B9213D0-7C56-40CD-99F8-53D4B69584AE}" srcId="{27668C64-C18D-4B85-973B-1DF0D6CF1E77}" destId="{5655A4C0-F850-441B-9BBD-2006072B1868}" srcOrd="0" destOrd="0" parTransId="{4A80BB31-904F-4C5F-AD89-7D57289A7640}" sibTransId="{47B9CE99-3C8F-49F9-A795-D502AF8C4D91}"/>
    <dgm:cxn modelId="{6FDF8F93-1BEE-442C-A4DC-411459BAFB90}" type="presOf" srcId="{5655A4C0-F850-441B-9BBD-2006072B1868}" destId="{C1322C97-48E4-4CBD-AA8D-5D61AC1C3C73}" srcOrd="0" destOrd="0" presId="urn:microsoft.com/office/officeart/2018/5/layout/CenteredIconLabelDescriptionList"/>
    <dgm:cxn modelId="{9D0AEE8B-5E59-472D-8349-ACADE404052B}" srcId="{D4E4E0B2-7B0F-4A03-855C-309B96824D64}" destId="{2A20D2DD-C556-4216-883F-B3D115329BAF}" srcOrd="4" destOrd="0" parTransId="{1980C8B0-84CF-4A4C-AA34-E4417F5831B4}" sibTransId="{A644B038-1D95-4A2E-960C-47B72B040806}"/>
    <dgm:cxn modelId="{611B2DE2-BC81-4FEB-B438-34935833B7B1}" srcId="{2A20D2DD-C556-4216-883F-B3D115329BAF}" destId="{1F69085B-411F-42B2-B720-592CA6E436C4}" srcOrd="0" destOrd="0" parTransId="{7F9FB66A-14F0-4E2C-AB7D-02E9340669D0}" sibTransId="{8562FD60-88C3-47D6-B69A-0D4A9AD4E963}"/>
    <dgm:cxn modelId="{0C4873EF-16F9-423D-8792-625C694AC454}" type="presOf" srcId="{6F5ACE8D-B827-427C-823B-11A63A20FE62}" destId="{A04D227D-79F1-4267-85EC-41F2B953B1E3}" srcOrd="0" destOrd="0" presId="urn:microsoft.com/office/officeart/2018/5/layout/CenteredIconLabelDescriptionList"/>
    <dgm:cxn modelId="{9BD78074-5F3C-4EF4-804B-386F190D5BD2}" srcId="{6F5ACE8D-B827-427C-823B-11A63A20FE62}" destId="{0547663F-130A-4D92-BD4C-E56AE6F5597C}" srcOrd="0" destOrd="0" parTransId="{4BFECC5A-3DEB-404F-8DBB-51E4D02421DB}" sibTransId="{9E8D1055-E5C7-4D68-8225-E64DE6297890}"/>
    <dgm:cxn modelId="{818AD608-8DEF-457A-A89B-AA26F3954F82}" srcId="{D4E4E0B2-7B0F-4A03-855C-309B96824D64}" destId="{27668C64-C18D-4B85-973B-1DF0D6CF1E77}" srcOrd="2" destOrd="0" parTransId="{4CD7571D-996C-4EB3-A343-4EA10DBA3947}" sibTransId="{74E8E192-0194-41AF-9C31-458C46ABDEAC}"/>
    <dgm:cxn modelId="{E48CC14B-7138-4801-B851-32D92BCAE3EB}" type="presParOf" srcId="{6344FE5C-E2F3-41AF-8118-9ED582055B1E}" destId="{B07C591A-D32A-4A4C-B3A7-2D5D163684AA}" srcOrd="0" destOrd="0" presId="urn:microsoft.com/office/officeart/2018/5/layout/CenteredIconLabelDescriptionList"/>
    <dgm:cxn modelId="{F3DDE215-3D9A-4078-8C3E-1D3200A7A8B8}" type="presParOf" srcId="{B07C591A-D32A-4A4C-B3A7-2D5D163684AA}" destId="{12FB8967-C671-4625-9F66-38ECEC341D5A}" srcOrd="0" destOrd="0" presId="urn:microsoft.com/office/officeart/2018/5/layout/CenteredIconLabelDescriptionList"/>
    <dgm:cxn modelId="{B85A3975-5D82-4CF4-9386-2EED612C6C94}" type="presParOf" srcId="{B07C591A-D32A-4A4C-B3A7-2D5D163684AA}" destId="{8084B975-B337-431C-9F1E-40E4E691CACE}" srcOrd="1" destOrd="0" presId="urn:microsoft.com/office/officeart/2018/5/layout/CenteredIconLabelDescriptionList"/>
    <dgm:cxn modelId="{EDCEF9F4-9066-483E-BA6F-3885808BF19B}" type="presParOf" srcId="{B07C591A-D32A-4A4C-B3A7-2D5D163684AA}" destId="{55DDD51F-E41F-42F0-9F3F-5C5D86D04774}" srcOrd="2" destOrd="0" presId="urn:microsoft.com/office/officeart/2018/5/layout/CenteredIconLabelDescriptionList"/>
    <dgm:cxn modelId="{53DAC3D1-3B54-4FCE-89D7-E6BA4E316BED}" type="presParOf" srcId="{B07C591A-D32A-4A4C-B3A7-2D5D163684AA}" destId="{E9107B07-DBEB-47A7-B35A-14F510A4665F}" srcOrd="3" destOrd="0" presId="urn:microsoft.com/office/officeart/2018/5/layout/CenteredIconLabelDescriptionList"/>
    <dgm:cxn modelId="{0655CDA8-1CAD-4A7D-B53B-488D33B5BD07}" type="presParOf" srcId="{B07C591A-D32A-4A4C-B3A7-2D5D163684AA}" destId="{43EDB049-E80B-49B8-BB33-CD8D8E683C9D}" srcOrd="4" destOrd="0" presId="urn:microsoft.com/office/officeart/2018/5/layout/CenteredIconLabelDescriptionList"/>
    <dgm:cxn modelId="{FEDB5BA8-1D42-4CDF-9827-143F5BB449AA}" type="presParOf" srcId="{6344FE5C-E2F3-41AF-8118-9ED582055B1E}" destId="{65FB8F30-D937-4A04-B3FE-4D3AF55433E9}" srcOrd="1" destOrd="0" presId="urn:microsoft.com/office/officeart/2018/5/layout/CenteredIconLabelDescriptionList"/>
    <dgm:cxn modelId="{56230392-8D63-4C34-9E27-F2C1504E0C0E}" type="presParOf" srcId="{6344FE5C-E2F3-41AF-8118-9ED582055B1E}" destId="{70D08ABB-3ACF-40FD-A487-0D8663EAA8A0}" srcOrd="2" destOrd="0" presId="urn:microsoft.com/office/officeart/2018/5/layout/CenteredIconLabelDescriptionList"/>
    <dgm:cxn modelId="{5776C183-AD73-46A4-8933-410540C0767F}" type="presParOf" srcId="{70D08ABB-3ACF-40FD-A487-0D8663EAA8A0}" destId="{6D8004D1-8B94-40ED-AFC1-091512AAB5B0}" srcOrd="0" destOrd="0" presId="urn:microsoft.com/office/officeart/2018/5/layout/CenteredIconLabelDescriptionList"/>
    <dgm:cxn modelId="{610FE9CD-2F53-48F1-8F32-7AA246C8347F}" type="presParOf" srcId="{70D08ABB-3ACF-40FD-A487-0D8663EAA8A0}" destId="{D0B081A3-7D1C-4417-BC56-7F7867BF130D}" srcOrd="1" destOrd="0" presId="urn:microsoft.com/office/officeart/2018/5/layout/CenteredIconLabelDescriptionList"/>
    <dgm:cxn modelId="{2058858E-B3DC-466F-8F4D-DB2FFEEAB64F}" type="presParOf" srcId="{70D08ABB-3ACF-40FD-A487-0D8663EAA8A0}" destId="{A04D227D-79F1-4267-85EC-41F2B953B1E3}" srcOrd="2" destOrd="0" presId="urn:microsoft.com/office/officeart/2018/5/layout/CenteredIconLabelDescriptionList"/>
    <dgm:cxn modelId="{03E45AFA-CCE5-4C18-8850-AC7AED1E791F}" type="presParOf" srcId="{70D08ABB-3ACF-40FD-A487-0D8663EAA8A0}" destId="{1D303075-362F-48F7-9EC9-CC0BDD80FA71}" srcOrd="3" destOrd="0" presId="urn:microsoft.com/office/officeart/2018/5/layout/CenteredIconLabelDescriptionList"/>
    <dgm:cxn modelId="{D20F2C94-EC41-4BDC-8231-46AC507B78F7}" type="presParOf" srcId="{70D08ABB-3ACF-40FD-A487-0D8663EAA8A0}" destId="{628EFB98-4922-4552-BCB3-139B1F537613}" srcOrd="4" destOrd="0" presId="urn:microsoft.com/office/officeart/2018/5/layout/CenteredIconLabelDescriptionList"/>
    <dgm:cxn modelId="{A01E35A1-3585-4FF7-9EBA-B8B168D0A850}" type="presParOf" srcId="{6344FE5C-E2F3-41AF-8118-9ED582055B1E}" destId="{B66C8E81-BF3D-43C5-8529-17B4997ABB5E}" srcOrd="3" destOrd="0" presId="urn:microsoft.com/office/officeart/2018/5/layout/CenteredIconLabelDescriptionList"/>
    <dgm:cxn modelId="{75906D2F-3A90-4AC7-AB36-1999F6DF2A4D}" type="presParOf" srcId="{6344FE5C-E2F3-41AF-8118-9ED582055B1E}" destId="{1070F396-FC83-455F-82C0-03C5D79C10CD}" srcOrd="4" destOrd="0" presId="urn:microsoft.com/office/officeart/2018/5/layout/CenteredIconLabelDescriptionList"/>
    <dgm:cxn modelId="{3E7AC6B8-118C-4771-A370-216EFB5C2891}" type="presParOf" srcId="{1070F396-FC83-455F-82C0-03C5D79C10CD}" destId="{9FB01175-5457-4552-A27E-171CA02A8E21}" srcOrd="0" destOrd="0" presId="urn:microsoft.com/office/officeart/2018/5/layout/CenteredIconLabelDescriptionList"/>
    <dgm:cxn modelId="{7F415B25-C358-4737-8DA4-175FB4E854F9}" type="presParOf" srcId="{1070F396-FC83-455F-82C0-03C5D79C10CD}" destId="{0E4981FB-1CBC-49A4-B427-EE913EB24D75}" srcOrd="1" destOrd="0" presId="urn:microsoft.com/office/officeart/2018/5/layout/CenteredIconLabelDescriptionList"/>
    <dgm:cxn modelId="{EE89B0EE-2E38-4518-A0BB-D2D39DDF47A5}" type="presParOf" srcId="{1070F396-FC83-455F-82C0-03C5D79C10CD}" destId="{45B41744-935D-4B77-88D7-E901CE181A60}" srcOrd="2" destOrd="0" presId="urn:microsoft.com/office/officeart/2018/5/layout/CenteredIconLabelDescriptionList"/>
    <dgm:cxn modelId="{6246838C-09C4-4E73-99FD-2FB0FC633637}" type="presParOf" srcId="{1070F396-FC83-455F-82C0-03C5D79C10CD}" destId="{CD2BE075-FED4-4EC0-B5D0-767C29AC7939}" srcOrd="3" destOrd="0" presId="urn:microsoft.com/office/officeart/2018/5/layout/CenteredIconLabelDescriptionList"/>
    <dgm:cxn modelId="{A4C5453A-AAF3-454F-BFEC-1EFB7E42D355}" type="presParOf" srcId="{1070F396-FC83-455F-82C0-03C5D79C10CD}" destId="{C1322C97-48E4-4CBD-AA8D-5D61AC1C3C73}" srcOrd="4" destOrd="0" presId="urn:microsoft.com/office/officeart/2018/5/layout/CenteredIconLabelDescriptionList"/>
    <dgm:cxn modelId="{D719D4A1-DCB0-4CA7-B791-07D21A4D237E}" type="presParOf" srcId="{6344FE5C-E2F3-41AF-8118-9ED582055B1E}" destId="{67167C16-8E86-4BF3-A002-4ED8263F573D}" srcOrd="5" destOrd="0" presId="urn:microsoft.com/office/officeart/2018/5/layout/CenteredIconLabelDescriptionList"/>
    <dgm:cxn modelId="{6BD09B1A-782F-4D62-865D-576BFAC3EBA8}" type="presParOf" srcId="{6344FE5C-E2F3-41AF-8118-9ED582055B1E}" destId="{8E77A0A5-226F-4ADA-A47D-449B01BC1C39}" srcOrd="6" destOrd="0" presId="urn:microsoft.com/office/officeart/2018/5/layout/CenteredIconLabelDescriptionList"/>
    <dgm:cxn modelId="{1DC3E950-C806-4956-9C1C-1EBD697F70C0}" type="presParOf" srcId="{8E77A0A5-226F-4ADA-A47D-449B01BC1C39}" destId="{E27BA38A-AE3B-4D15-BC0D-75D2EE5DCE00}" srcOrd="0" destOrd="0" presId="urn:microsoft.com/office/officeart/2018/5/layout/CenteredIconLabelDescriptionList"/>
    <dgm:cxn modelId="{80056B36-F00A-4945-A903-B327ACCDB2C8}" type="presParOf" srcId="{8E77A0A5-226F-4ADA-A47D-449B01BC1C39}" destId="{FE371864-8C23-4ABB-807B-5D6C2A746615}" srcOrd="1" destOrd="0" presId="urn:microsoft.com/office/officeart/2018/5/layout/CenteredIconLabelDescriptionList"/>
    <dgm:cxn modelId="{5DE7D93A-402B-42BD-B7BE-9D418F347E21}" type="presParOf" srcId="{8E77A0A5-226F-4ADA-A47D-449B01BC1C39}" destId="{15366F57-EFD2-40F1-B495-12FF75E0FDE8}" srcOrd="2" destOrd="0" presId="urn:microsoft.com/office/officeart/2018/5/layout/CenteredIconLabelDescriptionList"/>
    <dgm:cxn modelId="{168D459B-33D4-489D-B8CA-2342773901DD}" type="presParOf" srcId="{8E77A0A5-226F-4ADA-A47D-449B01BC1C39}" destId="{87764DA7-0B63-4D89-9FCF-025BB48508E8}" srcOrd="3" destOrd="0" presId="urn:microsoft.com/office/officeart/2018/5/layout/CenteredIconLabelDescriptionList"/>
    <dgm:cxn modelId="{590CD6C9-4A5F-4B51-89F9-E48157C239D9}" type="presParOf" srcId="{8E77A0A5-226F-4ADA-A47D-449B01BC1C39}" destId="{9267558D-5125-41F7-B519-21D31880009F}" srcOrd="4" destOrd="0" presId="urn:microsoft.com/office/officeart/2018/5/layout/CenteredIconLabelDescriptionList"/>
    <dgm:cxn modelId="{FD9E6EC4-F715-49FE-82DD-9A1D498634A7}" type="presParOf" srcId="{6344FE5C-E2F3-41AF-8118-9ED582055B1E}" destId="{E33D187B-09F3-4756-B95B-5320DFA3588F}" srcOrd="7" destOrd="0" presId="urn:microsoft.com/office/officeart/2018/5/layout/CenteredIconLabelDescriptionList"/>
    <dgm:cxn modelId="{FA5EA817-91C4-4283-B0A6-E862FAF1F98C}" type="presParOf" srcId="{6344FE5C-E2F3-41AF-8118-9ED582055B1E}" destId="{DA7111E8-E0D3-4791-BF27-9589F8432094}" srcOrd="8" destOrd="0" presId="urn:microsoft.com/office/officeart/2018/5/layout/CenteredIconLabelDescriptionList"/>
    <dgm:cxn modelId="{B1AE5166-2253-411E-87F4-76628329B598}" type="presParOf" srcId="{DA7111E8-E0D3-4791-BF27-9589F8432094}" destId="{0A5E3A1A-01EF-4975-9710-05B8A696B8F5}" srcOrd="0" destOrd="0" presId="urn:microsoft.com/office/officeart/2018/5/layout/CenteredIconLabelDescriptionList"/>
    <dgm:cxn modelId="{C77A9CD8-1D62-4F0C-9642-A48FB98AD95F}" type="presParOf" srcId="{DA7111E8-E0D3-4791-BF27-9589F8432094}" destId="{7A2CD46E-DE52-4743-AD23-38C249211812}" srcOrd="1" destOrd="0" presId="urn:microsoft.com/office/officeart/2018/5/layout/CenteredIconLabelDescriptionList"/>
    <dgm:cxn modelId="{345BC996-E695-475F-9B68-922DA1FBDC93}" type="presParOf" srcId="{DA7111E8-E0D3-4791-BF27-9589F8432094}" destId="{FC402186-0221-4486-92AC-9DDC9D66D3BA}" srcOrd="2" destOrd="0" presId="urn:microsoft.com/office/officeart/2018/5/layout/CenteredIconLabelDescriptionList"/>
    <dgm:cxn modelId="{72842CB0-DB4A-4BA2-8399-72F0371284D3}" type="presParOf" srcId="{DA7111E8-E0D3-4791-BF27-9589F8432094}" destId="{7B2D7793-4CB3-4DB8-9919-2BD2CFA1AAEB}" srcOrd="3" destOrd="0" presId="urn:microsoft.com/office/officeart/2018/5/layout/CenteredIconLabelDescriptionList"/>
    <dgm:cxn modelId="{46526E3E-8D11-4FBC-982B-9EC9A1E57F50}" type="presParOf" srcId="{DA7111E8-E0D3-4791-BF27-9589F8432094}" destId="{C185C742-49DA-411B-A7AB-C8EFBD50652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8B873-BBBE-E248-B69A-2BED79B8EE3F}">
      <dsp:nvSpPr>
        <dsp:cNvPr id="0" name=""/>
        <dsp:cNvSpPr/>
      </dsp:nvSpPr>
      <dsp:spPr>
        <a:xfrm>
          <a:off x="0" y="251281"/>
          <a:ext cx="10084977" cy="1455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706" tIns="229108" rIns="782706" bIns="78232" numCol="1" spcCol="1270" anchor="t" anchorCtr="0">
          <a:noAutofit/>
        </a:bodyPr>
        <a:lstStyle/>
        <a:p>
          <a:pPr marL="57150" lvl="1" indent="-57150" algn="l" defTabSz="488950">
            <a:lnSpc>
              <a:spcPct val="90000"/>
            </a:lnSpc>
            <a:spcBef>
              <a:spcPct val="0"/>
            </a:spcBef>
            <a:spcAft>
              <a:spcPct val="15000"/>
            </a:spcAft>
            <a:buFont typeface="Wingdings" pitchFamily="2" charset="2"/>
            <a:buChar char="••"/>
          </a:pPr>
          <a:r>
            <a:rPr lang="en-US" sz="1100" kern="1200" dirty="0"/>
            <a:t> 1 Okuma Cadet with Tail </a:t>
          </a:r>
          <a:r>
            <a:rPr lang="en-US" sz="1100" kern="1200" dirty="0" smtClean="0"/>
            <a:t>Stock and </a:t>
          </a:r>
          <a:r>
            <a:rPr lang="en-US" sz="1100" kern="1200" dirty="0" err="1" smtClean="0"/>
            <a:t>Cobot</a:t>
          </a:r>
          <a:endParaRPr lang="en-US" sz="1100" kern="1200" dirty="0"/>
        </a:p>
        <a:p>
          <a:pPr marL="57150" lvl="1" indent="-57150" algn="l" defTabSz="488950">
            <a:lnSpc>
              <a:spcPct val="90000"/>
            </a:lnSpc>
            <a:spcBef>
              <a:spcPct val="0"/>
            </a:spcBef>
            <a:spcAft>
              <a:spcPct val="15000"/>
            </a:spcAft>
            <a:buFont typeface="Wingdings" pitchFamily="2" charset="2"/>
            <a:buChar char="••"/>
          </a:pPr>
          <a:r>
            <a:rPr lang="en-US" sz="1100" kern="1200" dirty="0" smtClean="0"/>
            <a:t> 1 Nakamura-Tome WY100 Twin turret/ twin spindle multi -tasking turning center, milling capabilities and 2” </a:t>
          </a:r>
          <a:r>
            <a:rPr lang="en-US" sz="1100" kern="1200" dirty="0" err="1" smtClean="0"/>
            <a:t>Barfeed</a:t>
          </a:r>
          <a:r>
            <a:rPr lang="en-US" sz="1100" kern="1200" dirty="0" smtClean="0"/>
            <a:t> capacity</a:t>
          </a:r>
          <a:endParaRPr lang="en-US" sz="1100" kern="1200" dirty="0"/>
        </a:p>
        <a:p>
          <a:pPr marL="57150" lvl="1" indent="-57150" algn="l" defTabSz="488950">
            <a:lnSpc>
              <a:spcPct val="90000"/>
            </a:lnSpc>
            <a:spcBef>
              <a:spcPct val="0"/>
            </a:spcBef>
            <a:spcAft>
              <a:spcPct val="15000"/>
            </a:spcAft>
            <a:buFont typeface="Wingdings" pitchFamily="2" charset="2"/>
            <a:buChar char="••"/>
          </a:pPr>
          <a:r>
            <a:rPr lang="en-US" sz="1100" kern="1200" dirty="0"/>
            <a:t> 1 Nakamura-Tome WY150 Twin turret/ twin spindle multi -tasking turning center, milling capabilities and 2 1/2” </a:t>
          </a:r>
          <a:r>
            <a:rPr lang="en-US" sz="1100" kern="1200" dirty="0" err="1"/>
            <a:t>Barfeed</a:t>
          </a:r>
          <a:r>
            <a:rPr lang="en-US" sz="1100" kern="1200" dirty="0"/>
            <a:t> capacity</a:t>
          </a:r>
        </a:p>
        <a:p>
          <a:pPr marL="57150" lvl="1" indent="-57150" algn="l" defTabSz="488950">
            <a:lnSpc>
              <a:spcPct val="90000"/>
            </a:lnSpc>
            <a:spcBef>
              <a:spcPct val="0"/>
            </a:spcBef>
            <a:spcAft>
              <a:spcPct val="15000"/>
            </a:spcAft>
            <a:buFont typeface="Wingdings" pitchFamily="2" charset="2"/>
            <a:buChar char="••"/>
          </a:pPr>
          <a:r>
            <a:rPr lang="en-US" sz="1100" kern="1200" dirty="0"/>
            <a:t> 2 Nakamura-Tome Super NTY3 3 turret/twin spindle multi-tasking turning center with 1-5/8” </a:t>
          </a:r>
          <a:r>
            <a:rPr lang="en-US" sz="1100" kern="1200" dirty="0" err="1"/>
            <a:t>Barfeed</a:t>
          </a:r>
          <a:r>
            <a:rPr lang="en-US" sz="1100" kern="1200" dirty="0"/>
            <a:t> capacity </a:t>
          </a:r>
        </a:p>
        <a:p>
          <a:pPr marL="57150" lvl="1" indent="-57150" algn="l" defTabSz="488950">
            <a:lnSpc>
              <a:spcPct val="90000"/>
            </a:lnSpc>
            <a:spcBef>
              <a:spcPct val="0"/>
            </a:spcBef>
            <a:spcAft>
              <a:spcPct val="15000"/>
            </a:spcAft>
            <a:buFont typeface="Wingdings" pitchFamily="2" charset="2"/>
            <a:buChar char="••"/>
          </a:pPr>
          <a:r>
            <a:rPr lang="en-US" sz="1100" kern="1200" dirty="0"/>
            <a:t> 1 Okuma Heritage lathe with tailstock and 4' auto loading </a:t>
          </a:r>
          <a:r>
            <a:rPr lang="en-US" sz="1100" kern="1200" dirty="0" err="1"/>
            <a:t>Barfeed</a:t>
          </a:r>
          <a:r>
            <a:rPr lang="en-US" sz="1100" kern="1200" dirty="0"/>
            <a:t> 1 5/8" capacity </a:t>
          </a:r>
        </a:p>
        <a:p>
          <a:pPr marL="57150" lvl="1" indent="-57150" algn="l" defTabSz="488950">
            <a:lnSpc>
              <a:spcPct val="90000"/>
            </a:lnSpc>
            <a:spcBef>
              <a:spcPct val="0"/>
            </a:spcBef>
            <a:spcAft>
              <a:spcPct val="15000"/>
            </a:spcAft>
            <a:buFont typeface="Wingdings" pitchFamily="2" charset="2"/>
            <a:buChar char="••"/>
          </a:pPr>
          <a:r>
            <a:rPr lang="en-US" sz="1100" kern="1200" dirty="0"/>
            <a:t> 1 </a:t>
          </a:r>
          <a:r>
            <a:rPr lang="en-US" sz="1100" kern="1200" dirty="0" err="1"/>
            <a:t>Nakumura</a:t>
          </a:r>
          <a:r>
            <a:rPr lang="en-US" sz="1100" kern="1200" dirty="0"/>
            <a:t> Super NTMX 2 5/8 with </a:t>
          </a:r>
          <a:r>
            <a:rPr lang="en-US" sz="1100" kern="1200" dirty="0" err="1"/>
            <a:t>barfeed</a:t>
          </a:r>
          <a:r>
            <a:rPr lang="en-US" sz="1100" kern="1200" dirty="0"/>
            <a:t> capacity</a:t>
          </a:r>
        </a:p>
        <a:p>
          <a:pPr marL="57150" lvl="1" indent="-57150" algn="l" defTabSz="488950">
            <a:lnSpc>
              <a:spcPct val="90000"/>
            </a:lnSpc>
            <a:spcBef>
              <a:spcPct val="0"/>
            </a:spcBef>
            <a:spcAft>
              <a:spcPct val="15000"/>
            </a:spcAft>
            <a:buFont typeface="Wingdings" pitchFamily="2" charset="2"/>
            <a:buChar char="••"/>
          </a:pPr>
          <a:r>
            <a:rPr lang="en-US" sz="1100" kern="1200" dirty="0"/>
            <a:t>1 Haas TL1 Lathe</a:t>
          </a:r>
        </a:p>
      </dsp:txBody>
      <dsp:txXfrm>
        <a:off x="0" y="251281"/>
        <a:ext cx="10084977" cy="1455300"/>
      </dsp:txXfrm>
    </dsp:sp>
    <dsp:sp modelId="{435B5BB2-60B1-1B4D-A826-5AF6DF14F18A}">
      <dsp:nvSpPr>
        <dsp:cNvPr id="0" name=""/>
        <dsp:cNvSpPr/>
      </dsp:nvSpPr>
      <dsp:spPr>
        <a:xfrm>
          <a:off x="504248" y="88921"/>
          <a:ext cx="7059483" cy="3247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32" tIns="0" rIns="266832" bIns="0" numCol="1" spcCol="1270" anchor="ctr" anchorCtr="0">
          <a:noAutofit/>
        </a:bodyPr>
        <a:lstStyle/>
        <a:p>
          <a:pPr lvl="0" algn="l" defTabSz="577850">
            <a:lnSpc>
              <a:spcPct val="90000"/>
            </a:lnSpc>
            <a:spcBef>
              <a:spcPct val="0"/>
            </a:spcBef>
            <a:spcAft>
              <a:spcPct val="35000"/>
            </a:spcAft>
          </a:pPr>
          <a:r>
            <a:rPr lang="en-US" sz="1300" b="1" kern="1200" dirty="0"/>
            <a:t>CNC Turning Centers</a:t>
          </a:r>
        </a:p>
      </dsp:txBody>
      <dsp:txXfrm>
        <a:off x="520100" y="104773"/>
        <a:ext cx="7027779" cy="293016"/>
      </dsp:txXfrm>
    </dsp:sp>
    <dsp:sp modelId="{C5975BC5-8BEC-D44F-9C17-1A5D45B1B077}">
      <dsp:nvSpPr>
        <dsp:cNvPr id="0" name=""/>
        <dsp:cNvSpPr/>
      </dsp:nvSpPr>
      <dsp:spPr>
        <a:xfrm>
          <a:off x="0" y="1928341"/>
          <a:ext cx="10084977" cy="95287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706" tIns="229108" rIns="782706" bIns="78232" numCol="1" spcCol="1270" anchor="t" anchorCtr="0">
          <a:noAutofit/>
        </a:bodyPr>
        <a:lstStyle/>
        <a:p>
          <a:pPr marL="57150" lvl="1" indent="-57150" algn="l" defTabSz="488950">
            <a:lnSpc>
              <a:spcPct val="90000"/>
            </a:lnSpc>
            <a:spcBef>
              <a:spcPct val="0"/>
            </a:spcBef>
            <a:spcAft>
              <a:spcPct val="15000"/>
            </a:spcAft>
            <a:buFont typeface="Wingdings" pitchFamily="2" charset="2"/>
            <a:buChar char="••"/>
          </a:pPr>
          <a:r>
            <a:rPr lang="en-US" sz="1100" kern="1200" dirty="0"/>
            <a:t> 1 Okuma MC-V4020 Vertical Machining Center, 15,000 RPM with high speed milling capability</a:t>
          </a:r>
        </a:p>
        <a:p>
          <a:pPr marL="57150" lvl="1" indent="-57150" algn="l" defTabSz="488950">
            <a:lnSpc>
              <a:spcPct val="90000"/>
            </a:lnSpc>
            <a:spcBef>
              <a:spcPct val="0"/>
            </a:spcBef>
            <a:spcAft>
              <a:spcPct val="15000"/>
            </a:spcAft>
            <a:buFont typeface="Wingdings" pitchFamily="2" charset="2"/>
            <a:buChar char="••"/>
          </a:pPr>
          <a:r>
            <a:rPr lang="en-US" sz="1100" kern="1200" dirty="0"/>
            <a:t> 1 Okuma M560-V 15k Vertical Machining Center 15,000 RPM with high speed milling capability and 4</a:t>
          </a:r>
          <a:r>
            <a:rPr lang="en-US" sz="1100" kern="1200" baseline="30000" dirty="0"/>
            <a:t>th</a:t>
          </a:r>
          <a:r>
            <a:rPr lang="en-US" sz="1100" kern="1200" dirty="0"/>
            <a:t> Axis</a:t>
          </a:r>
        </a:p>
        <a:p>
          <a:pPr marL="57150" lvl="1" indent="-57150" algn="l" defTabSz="488950">
            <a:lnSpc>
              <a:spcPct val="90000"/>
            </a:lnSpc>
            <a:spcBef>
              <a:spcPct val="0"/>
            </a:spcBef>
            <a:spcAft>
              <a:spcPct val="15000"/>
            </a:spcAft>
            <a:buFont typeface="Wingdings" pitchFamily="2" charset="2"/>
            <a:buChar char="••"/>
          </a:pPr>
          <a:r>
            <a:rPr lang="en-US" sz="1100" kern="1200" dirty="0"/>
            <a:t> 1 Haas TM2 CNC Rapid Prototype Vertical Machining Center with 4-axis</a:t>
          </a:r>
        </a:p>
        <a:p>
          <a:pPr marL="57150" lvl="1" indent="-57150" algn="l" defTabSz="488950">
            <a:lnSpc>
              <a:spcPct val="90000"/>
            </a:lnSpc>
            <a:spcBef>
              <a:spcPct val="0"/>
            </a:spcBef>
            <a:spcAft>
              <a:spcPct val="15000"/>
            </a:spcAft>
            <a:buFont typeface="Wingdings" pitchFamily="2" charset="2"/>
            <a:buChar char="••"/>
          </a:pPr>
          <a:r>
            <a:rPr lang="en-US" sz="1100" kern="1200" dirty="0"/>
            <a:t> 1 Haas DM-2 High Speed Drill/Mill Center with 15,000 RPM Spindle</a:t>
          </a:r>
        </a:p>
      </dsp:txBody>
      <dsp:txXfrm>
        <a:off x="0" y="1928341"/>
        <a:ext cx="10084977" cy="952875"/>
      </dsp:txXfrm>
    </dsp:sp>
    <dsp:sp modelId="{83D292C7-6AD9-A944-A214-0C62D9AB5BCD}">
      <dsp:nvSpPr>
        <dsp:cNvPr id="0" name=""/>
        <dsp:cNvSpPr/>
      </dsp:nvSpPr>
      <dsp:spPr>
        <a:xfrm>
          <a:off x="504248" y="1765981"/>
          <a:ext cx="7059483" cy="3247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32" tIns="0" rIns="266832" bIns="0" numCol="1" spcCol="1270" anchor="ctr" anchorCtr="0">
          <a:noAutofit/>
        </a:bodyPr>
        <a:lstStyle/>
        <a:p>
          <a:pPr lvl="0" algn="l" defTabSz="577850">
            <a:lnSpc>
              <a:spcPct val="90000"/>
            </a:lnSpc>
            <a:spcBef>
              <a:spcPct val="0"/>
            </a:spcBef>
            <a:spcAft>
              <a:spcPct val="35000"/>
            </a:spcAft>
          </a:pPr>
          <a:r>
            <a:rPr lang="en-US" sz="1300" b="1" kern="1200" dirty="0"/>
            <a:t>CNC Milling Machines</a:t>
          </a:r>
        </a:p>
      </dsp:txBody>
      <dsp:txXfrm>
        <a:off x="520100" y="1781833"/>
        <a:ext cx="7027779" cy="293016"/>
      </dsp:txXfrm>
    </dsp:sp>
    <dsp:sp modelId="{4225F16C-2D07-CA41-912E-079BA536BE69}">
      <dsp:nvSpPr>
        <dsp:cNvPr id="0" name=""/>
        <dsp:cNvSpPr/>
      </dsp:nvSpPr>
      <dsp:spPr>
        <a:xfrm>
          <a:off x="0" y="3102976"/>
          <a:ext cx="10084977" cy="1143450"/>
        </a:xfrm>
        <a:prstGeom prst="rect">
          <a:avLst/>
        </a:prstGeom>
        <a:solidFill>
          <a:schemeClr val="lt1">
            <a:alpha val="90000"/>
            <a:hueOff val="0"/>
            <a:satOff val="0"/>
            <a:lumOff val="0"/>
            <a:alphaOff val="0"/>
          </a:scheme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706" tIns="229108" rIns="782706" bIns="78232" numCol="1" spcCol="1270" anchor="t" anchorCtr="0">
          <a:noAutofit/>
        </a:bodyPr>
        <a:lstStyle/>
        <a:p>
          <a:pPr marL="57150" lvl="1" indent="-57150" algn="l" defTabSz="488950">
            <a:lnSpc>
              <a:spcPct val="90000"/>
            </a:lnSpc>
            <a:spcBef>
              <a:spcPct val="0"/>
            </a:spcBef>
            <a:spcAft>
              <a:spcPct val="15000"/>
            </a:spcAft>
            <a:buFont typeface="Wingdings" pitchFamily="2" charset="2"/>
            <a:buChar char="••"/>
          </a:pPr>
          <a:r>
            <a:rPr lang="en-US" sz="1100" kern="1200" dirty="0"/>
            <a:t> 1 Citizen L12 Type VII Swiss Turning Center – 12 mm capacity </a:t>
          </a:r>
        </a:p>
        <a:p>
          <a:pPr marL="57150" lvl="1" indent="-57150" algn="l" defTabSz="488950">
            <a:lnSpc>
              <a:spcPct val="90000"/>
            </a:lnSpc>
            <a:spcBef>
              <a:spcPct val="0"/>
            </a:spcBef>
            <a:spcAft>
              <a:spcPct val="15000"/>
            </a:spcAft>
            <a:buFont typeface="Wingdings" pitchFamily="2" charset="2"/>
            <a:buChar char="••"/>
          </a:pPr>
          <a:r>
            <a:rPr lang="en-US" sz="1100" kern="1200" dirty="0"/>
            <a:t> 1 Citizen L20 Swiss machine with sub spindle and milling capabilities 20 mm capacity </a:t>
          </a:r>
        </a:p>
        <a:p>
          <a:pPr marL="57150" lvl="1" indent="-57150" algn="l" defTabSz="488950">
            <a:lnSpc>
              <a:spcPct val="90000"/>
            </a:lnSpc>
            <a:spcBef>
              <a:spcPct val="0"/>
            </a:spcBef>
            <a:spcAft>
              <a:spcPct val="15000"/>
            </a:spcAft>
            <a:buFont typeface="Wingdings" pitchFamily="2" charset="2"/>
            <a:buChar char="••"/>
          </a:pPr>
          <a:r>
            <a:rPr lang="en-US" sz="1100" kern="1200" dirty="0"/>
            <a:t> 1 Tsugami BW209Z Swiss-Type Lathe with Dual Spindles, Dual Gang Slides and Nine Cutting Axis – 20 mm capacity </a:t>
          </a:r>
        </a:p>
        <a:p>
          <a:pPr marL="57150" lvl="1" indent="-57150" algn="l" defTabSz="488950">
            <a:lnSpc>
              <a:spcPct val="90000"/>
            </a:lnSpc>
            <a:spcBef>
              <a:spcPct val="0"/>
            </a:spcBef>
            <a:spcAft>
              <a:spcPct val="15000"/>
            </a:spcAft>
            <a:buFont typeface="Wingdings" pitchFamily="2" charset="2"/>
            <a:buChar char="••"/>
          </a:pPr>
          <a:r>
            <a:rPr lang="en-US" sz="1100" kern="1200" dirty="0"/>
            <a:t> 1 Tsugami S206-II Swiss type Lathe with oversized 1.000″ sub spindle and 6 linear axis – 20 mm capacity </a:t>
          </a:r>
        </a:p>
        <a:p>
          <a:pPr marL="57150" lvl="1" indent="-57150" algn="l" defTabSz="488950">
            <a:lnSpc>
              <a:spcPct val="90000"/>
            </a:lnSpc>
            <a:spcBef>
              <a:spcPct val="0"/>
            </a:spcBef>
            <a:spcAft>
              <a:spcPct val="15000"/>
            </a:spcAft>
            <a:buFont typeface="Wingdings" pitchFamily="2" charset="2"/>
            <a:buChar char="••"/>
          </a:pPr>
          <a:r>
            <a:rPr lang="en-US" sz="1100" kern="1200" dirty="0"/>
            <a:t> 1 Tsugami Bo2o5-III Swiss type Lathe with oversized 1.000″ sub spindle and 5 linear axis – 20 mm capacity</a:t>
          </a:r>
        </a:p>
      </dsp:txBody>
      <dsp:txXfrm>
        <a:off x="0" y="3102976"/>
        <a:ext cx="10084977" cy="1143450"/>
      </dsp:txXfrm>
    </dsp:sp>
    <dsp:sp modelId="{2BA6A81B-A92B-C244-8818-46F3C3EF5A41}">
      <dsp:nvSpPr>
        <dsp:cNvPr id="0" name=""/>
        <dsp:cNvSpPr/>
      </dsp:nvSpPr>
      <dsp:spPr>
        <a:xfrm>
          <a:off x="504248" y="2940616"/>
          <a:ext cx="7059483" cy="324720"/>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32" tIns="0" rIns="266832" bIns="0" numCol="1" spcCol="1270" anchor="ctr" anchorCtr="0">
          <a:noAutofit/>
        </a:bodyPr>
        <a:lstStyle/>
        <a:p>
          <a:pPr lvl="0" algn="l" defTabSz="577850">
            <a:lnSpc>
              <a:spcPct val="90000"/>
            </a:lnSpc>
            <a:spcBef>
              <a:spcPct val="0"/>
            </a:spcBef>
            <a:spcAft>
              <a:spcPct val="35000"/>
            </a:spcAft>
          </a:pPr>
          <a:r>
            <a:rPr lang="en-US" sz="1300" kern="1200" dirty="0"/>
            <a:t>CNC Swiss Turning Centers</a:t>
          </a:r>
        </a:p>
      </dsp:txBody>
      <dsp:txXfrm>
        <a:off x="520100" y="2956468"/>
        <a:ext cx="7027779" cy="29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8B873-BBBE-E248-B69A-2BED79B8EE3F}">
      <dsp:nvSpPr>
        <dsp:cNvPr id="0" name=""/>
        <dsp:cNvSpPr/>
      </dsp:nvSpPr>
      <dsp:spPr>
        <a:xfrm>
          <a:off x="0" y="339773"/>
          <a:ext cx="10084977" cy="8694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706" tIns="249936" rIns="782706" bIns="85344" numCol="1" spcCol="1270" anchor="t" anchorCtr="0">
          <a:noAutofit/>
        </a:bodyPr>
        <a:lstStyle/>
        <a:p>
          <a:pPr marL="114300" lvl="1" indent="-114300" algn="l" defTabSz="533400">
            <a:lnSpc>
              <a:spcPct val="90000"/>
            </a:lnSpc>
            <a:spcBef>
              <a:spcPct val="0"/>
            </a:spcBef>
            <a:spcAft>
              <a:spcPct val="15000"/>
            </a:spcAft>
            <a:buFont typeface="Wingdings" pitchFamily="2" charset="2"/>
            <a:buChar char="••"/>
          </a:pPr>
          <a:r>
            <a:rPr lang="en-US" sz="1200" kern="1200" dirty="0"/>
            <a:t> Titan CNC EDM Drill</a:t>
          </a:r>
        </a:p>
        <a:p>
          <a:pPr marL="114300" lvl="1" indent="-114300" algn="l" defTabSz="533400">
            <a:lnSpc>
              <a:spcPct val="90000"/>
            </a:lnSpc>
            <a:spcBef>
              <a:spcPct val="0"/>
            </a:spcBef>
            <a:spcAft>
              <a:spcPct val="15000"/>
            </a:spcAft>
            <a:buFont typeface="Wingdings" pitchFamily="2" charset="2"/>
            <a:buChar char="••"/>
          </a:pPr>
          <a:r>
            <a:rPr lang="en-US" sz="1200" kern="1200" dirty="0"/>
            <a:t> Model i60c 0.004 - 0.118 range</a:t>
          </a:r>
        </a:p>
        <a:p>
          <a:pPr marL="114300" lvl="1" indent="-114300" algn="l" defTabSz="533400">
            <a:lnSpc>
              <a:spcPct val="90000"/>
            </a:lnSpc>
            <a:spcBef>
              <a:spcPct val="0"/>
            </a:spcBef>
            <a:spcAft>
              <a:spcPct val="15000"/>
            </a:spcAft>
            <a:buFont typeface="Wingdings" pitchFamily="2" charset="2"/>
            <a:buChar char="••"/>
          </a:pPr>
          <a:r>
            <a:rPr lang="en-US" sz="1200" kern="1200" dirty="0"/>
            <a:t> Universal Robot UR5e for assisting in assembly, machine tending, and secondary operations</a:t>
          </a:r>
        </a:p>
      </dsp:txBody>
      <dsp:txXfrm>
        <a:off x="0" y="339773"/>
        <a:ext cx="10084977" cy="869400"/>
      </dsp:txXfrm>
    </dsp:sp>
    <dsp:sp modelId="{435B5BB2-60B1-1B4D-A826-5AF6DF14F18A}">
      <dsp:nvSpPr>
        <dsp:cNvPr id="0" name=""/>
        <dsp:cNvSpPr/>
      </dsp:nvSpPr>
      <dsp:spPr>
        <a:xfrm>
          <a:off x="504248" y="162653"/>
          <a:ext cx="7059483" cy="35424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32" tIns="0" rIns="266832" bIns="0" numCol="1" spcCol="1270" anchor="ctr" anchorCtr="0">
          <a:noAutofit/>
        </a:bodyPr>
        <a:lstStyle/>
        <a:p>
          <a:pPr lvl="0" algn="l" defTabSz="577850">
            <a:lnSpc>
              <a:spcPct val="90000"/>
            </a:lnSpc>
            <a:spcBef>
              <a:spcPct val="0"/>
            </a:spcBef>
            <a:spcAft>
              <a:spcPct val="35000"/>
            </a:spcAft>
          </a:pPr>
          <a:r>
            <a:rPr lang="en-US" sz="1300" b="1" kern="1200" dirty="0"/>
            <a:t>CNC EDM and </a:t>
          </a:r>
          <a:r>
            <a:rPr lang="en-US" sz="1300" b="1" kern="1200" dirty="0" err="1"/>
            <a:t>Cobot</a:t>
          </a:r>
          <a:endParaRPr lang="en-US" sz="1300" b="1" kern="1200" dirty="0"/>
        </a:p>
      </dsp:txBody>
      <dsp:txXfrm>
        <a:off x="521541" y="179946"/>
        <a:ext cx="7024897" cy="319654"/>
      </dsp:txXfrm>
    </dsp:sp>
    <dsp:sp modelId="{C5975BC5-8BEC-D44F-9C17-1A5D45B1B077}">
      <dsp:nvSpPr>
        <dsp:cNvPr id="0" name=""/>
        <dsp:cNvSpPr/>
      </dsp:nvSpPr>
      <dsp:spPr>
        <a:xfrm>
          <a:off x="0" y="1451094"/>
          <a:ext cx="10084977" cy="2721600"/>
        </a:xfrm>
        <a:prstGeom prst="rect">
          <a:avLst/>
        </a:prstGeom>
        <a:solidFill>
          <a:schemeClr val="lt1">
            <a:alpha val="90000"/>
            <a:hueOff val="0"/>
            <a:satOff val="0"/>
            <a:lumOff val="0"/>
            <a:alphaOff val="0"/>
          </a:schemeClr>
        </a:solidFill>
        <a:ln w="12700" cap="flat" cmpd="sng" algn="ctr">
          <a:solidFill>
            <a:schemeClr val="accent3">
              <a:hueOff val="-1234063"/>
              <a:satOff val="-21671"/>
              <a:lumOff val="-3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706" tIns="249936" rIns="782706" bIns="85344" numCol="1" spcCol="1270" anchor="t" anchorCtr="0">
          <a:noAutofit/>
        </a:bodyPr>
        <a:lstStyle/>
        <a:p>
          <a:pPr marL="114300" lvl="1" indent="-114300" algn="l" defTabSz="533400">
            <a:lnSpc>
              <a:spcPct val="90000"/>
            </a:lnSpc>
            <a:spcBef>
              <a:spcPct val="0"/>
            </a:spcBef>
            <a:spcAft>
              <a:spcPct val="15000"/>
            </a:spcAft>
            <a:buFont typeface="Wingdings" pitchFamily="2" charset="2"/>
            <a:buChar char="••"/>
          </a:pPr>
          <a:r>
            <a:rPr lang="en-US" sz="1200" kern="1200" dirty="0">
              <a:latin typeface="+mn-lt"/>
            </a:rPr>
            <a:t> </a:t>
          </a:r>
          <a:r>
            <a:rPr lang="en-US" sz="1200" kern="1200" dirty="0">
              <a:latin typeface="+mn-lt"/>
              <a:ea typeface="Times New Roman" panose="02020603050405020304" pitchFamily="18" charset="0"/>
              <a:cs typeface="Times New Roman" panose="02020603050405020304" pitchFamily="18" charset="0"/>
            </a:rPr>
            <a:t>Prototype </a:t>
          </a:r>
          <a:r>
            <a:rPr lang="en-US" sz="1200" kern="1200" dirty="0" err="1">
              <a:latin typeface="+mn-lt"/>
              <a:ea typeface="Times New Roman" panose="02020603050405020304" pitchFamily="18" charset="0"/>
              <a:cs typeface="Times New Roman" panose="02020603050405020304" pitchFamily="18" charset="0"/>
            </a:rPr>
            <a:t>Verticle</a:t>
          </a:r>
          <a:r>
            <a:rPr lang="en-US" sz="1200" kern="1200" dirty="0">
              <a:latin typeface="+mn-lt"/>
              <a:ea typeface="Times New Roman" panose="02020603050405020304" pitchFamily="18" charset="0"/>
              <a:cs typeface="Times New Roman" panose="02020603050405020304" pitchFamily="18" charset="0"/>
            </a:rPr>
            <a:t> Machining Center - Haas TM (travels of 40 x 16 x 16) 10 pocket tool changer</a:t>
          </a:r>
          <a:endParaRPr lang="en-US" sz="1200" kern="1200" dirty="0">
            <a:latin typeface="+mn-lt"/>
          </a:endParaRPr>
        </a:p>
        <a:p>
          <a:pPr marL="114300" lvl="1" indent="-114300" algn="l" defTabSz="533400">
            <a:lnSpc>
              <a:spcPct val="90000"/>
            </a:lnSpc>
            <a:spcBef>
              <a:spcPct val="0"/>
            </a:spcBef>
            <a:spcAft>
              <a:spcPct val="15000"/>
            </a:spcAft>
            <a:buFont typeface="Wingdings" pitchFamily="2" charset="2"/>
            <a:buChar char="••"/>
          </a:pPr>
          <a:r>
            <a:rPr lang="en-US" sz="1200" kern="1200" dirty="0">
              <a:latin typeface="+mn-lt"/>
              <a:ea typeface="Times New Roman" panose="02020603050405020304" pitchFamily="18" charset="0"/>
              <a:cs typeface="Times New Roman" panose="02020603050405020304" pitchFamily="18" charset="0"/>
            </a:rPr>
            <a:t> 1 Bridgeport Mill Series 1</a:t>
          </a:r>
        </a:p>
        <a:p>
          <a:pPr marL="114300" lvl="1" indent="-114300" algn="l" defTabSz="533400">
            <a:lnSpc>
              <a:spcPct val="90000"/>
            </a:lnSpc>
            <a:spcBef>
              <a:spcPct val="0"/>
            </a:spcBef>
            <a:spcAft>
              <a:spcPct val="15000"/>
            </a:spcAft>
            <a:buFont typeface="Wingdings" pitchFamily="2" charset="2"/>
            <a:buChar char="••"/>
          </a:pPr>
          <a:r>
            <a:rPr lang="en-US" sz="1200" kern="1200" dirty="0">
              <a:latin typeface="+mn-lt"/>
              <a:ea typeface="Times New Roman" panose="02020603050405020304" pitchFamily="18" charset="0"/>
              <a:cs typeface="Times New Roman" panose="02020603050405020304" pitchFamily="18" charset="0"/>
            </a:rPr>
            <a:t> 1 Birmingham Engine Lathe</a:t>
          </a:r>
        </a:p>
        <a:p>
          <a:pPr marL="114300" lvl="1" indent="-114300" algn="l" defTabSz="533400">
            <a:lnSpc>
              <a:spcPct val="90000"/>
            </a:lnSpc>
            <a:spcBef>
              <a:spcPct val="0"/>
            </a:spcBef>
            <a:spcAft>
              <a:spcPct val="15000"/>
            </a:spcAft>
            <a:buFont typeface="Wingdings" pitchFamily="2" charset="2"/>
            <a:buChar char="••"/>
          </a:pPr>
          <a:r>
            <a:rPr lang="en-US" sz="1200" kern="1200" dirty="0">
              <a:latin typeface="+mn-lt"/>
              <a:ea typeface="Times New Roman" panose="02020603050405020304" pitchFamily="18" charset="0"/>
              <a:cs typeface="Times New Roman" panose="02020603050405020304" pitchFamily="18" charset="0"/>
            </a:rPr>
            <a:t> 1 </a:t>
          </a:r>
          <a:r>
            <a:rPr lang="en-US" sz="1200" kern="1200" dirty="0" err="1">
              <a:latin typeface="+mn-lt"/>
              <a:ea typeface="Times New Roman" panose="02020603050405020304" pitchFamily="18" charset="0"/>
              <a:cs typeface="Times New Roman" panose="02020603050405020304" pitchFamily="18" charset="0"/>
            </a:rPr>
            <a:t>Hardinge</a:t>
          </a:r>
          <a:r>
            <a:rPr lang="en-US" sz="1200" kern="1200" dirty="0">
              <a:latin typeface="+mn-lt"/>
              <a:ea typeface="Times New Roman" panose="02020603050405020304" pitchFamily="18" charset="0"/>
              <a:cs typeface="Times New Roman" panose="02020603050405020304" pitchFamily="18" charset="0"/>
            </a:rPr>
            <a:t> Hand Chucker</a:t>
          </a:r>
        </a:p>
        <a:p>
          <a:pPr marL="114300" lvl="1" indent="-114300" algn="l" defTabSz="533400">
            <a:lnSpc>
              <a:spcPct val="90000"/>
            </a:lnSpc>
            <a:spcBef>
              <a:spcPct val="0"/>
            </a:spcBef>
            <a:spcAft>
              <a:spcPct val="15000"/>
            </a:spcAft>
            <a:buFont typeface="Wingdings" pitchFamily="2" charset="2"/>
            <a:buChar char="••"/>
          </a:pPr>
          <a:r>
            <a:rPr lang="en-US" sz="1200" kern="1200" dirty="0">
              <a:latin typeface="+mn-lt"/>
              <a:ea typeface="Times New Roman" panose="02020603050405020304" pitchFamily="18" charset="0"/>
              <a:cs typeface="Times New Roman" panose="02020603050405020304" pitchFamily="18" charset="0"/>
            </a:rPr>
            <a:t> 2 </a:t>
          </a:r>
          <a:r>
            <a:rPr lang="en-US" sz="1200" kern="1200" dirty="0" err="1">
              <a:latin typeface="+mn-lt"/>
              <a:ea typeface="Times New Roman" panose="02020603050405020304" pitchFamily="18" charset="0"/>
              <a:cs typeface="Times New Roman" panose="02020603050405020304" pitchFamily="18" charset="0"/>
            </a:rPr>
            <a:t>Hardinge</a:t>
          </a:r>
          <a:r>
            <a:rPr lang="en-US" sz="1200" kern="1200" dirty="0">
              <a:latin typeface="+mn-lt"/>
              <a:ea typeface="Times New Roman" panose="02020603050405020304" pitchFamily="18" charset="0"/>
              <a:cs typeface="Times New Roman" panose="02020603050405020304" pitchFamily="18" charset="0"/>
            </a:rPr>
            <a:t> Hand Screw Machines</a:t>
          </a:r>
        </a:p>
        <a:p>
          <a:pPr marL="114300" lvl="1" indent="-114300" algn="l" defTabSz="533400">
            <a:lnSpc>
              <a:spcPct val="90000"/>
            </a:lnSpc>
            <a:spcBef>
              <a:spcPct val="0"/>
            </a:spcBef>
            <a:spcAft>
              <a:spcPct val="15000"/>
            </a:spcAft>
            <a:buFont typeface="Wingdings" pitchFamily="2" charset="2"/>
            <a:buChar char="••"/>
          </a:pPr>
          <a:r>
            <a:rPr lang="en-US" sz="1200" kern="1200" dirty="0">
              <a:latin typeface="+mn-lt"/>
              <a:ea typeface="Times New Roman" panose="02020603050405020304" pitchFamily="18" charset="0"/>
              <a:cs typeface="Times New Roman" panose="02020603050405020304" pitchFamily="18" charset="0"/>
            </a:rPr>
            <a:t> 2 HEM H100A Automatic Cut-off Saw</a:t>
          </a:r>
        </a:p>
        <a:p>
          <a:pPr marL="114300" lvl="1" indent="-114300" algn="l" defTabSz="533400">
            <a:lnSpc>
              <a:spcPct val="90000"/>
            </a:lnSpc>
            <a:spcBef>
              <a:spcPct val="0"/>
            </a:spcBef>
            <a:spcAft>
              <a:spcPct val="15000"/>
            </a:spcAft>
            <a:buFont typeface="Wingdings" pitchFamily="2" charset="2"/>
            <a:buChar char="••"/>
          </a:pPr>
          <a:r>
            <a:rPr lang="en-US" sz="1200" kern="1200" dirty="0">
              <a:latin typeface="+mn-lt"/>
              <a:ea typeface="Times New Roman" panose="02020603050405020304" pitchFamily="18" charset="0"/>
              <a:cs typeface="Times New Roman" panose="02020603050405020304" pitchFamily="18" charset="0"/>
            </a:rPr>
            <a:t> 1 Kalamazoo 20-T-10 Vertical Saw</a:t>
          </a:r>
        </a:p>
        <a:p>
          <a:pPr marL="114300" lvl="1" indent="-114300" algn="l" defTabSz="533400">
            <a:lnSpc>
              <a:spcPct val="90000"/>
            </a:lnSpc>
            <a:spcBef>
              <a:spcPct val="0"/>
            </a:spcBef>
            <a:spcAft>
              <a:spcPct val="15000"/>
            </a:spcAft>
            <a:buFont typeface="Wingdings" pitchFamily="2" charset="2"/>
            <a:buChar char="••"/>
          </a:pPr>
          <a:r>
            <a:rPr lang="en-US" sz="1200" kern="1200" dirty="0">
              <a:latin typeface="+mn-lt"/>
              <a:ea typeface="Times New Roman" panose="02020603050405020304" pitchFamily="18" charset="0"/>
              <a:cs typeface="Times New Roman" panose="02020603050405020304" pitchFamily="18" charset="0"/>
            </a:rPr>
            <a:t> 4 Dayton Drill Presses</a:t>
          </a:r>
        </a:p>
        <a:p>
          <a:pPr marL="114300" lvl="1" indent="-114300" algn="l" defTabSz="533400">
            <a:lnSpc>
              <a:spcPct val="90000"/>
            </a:lnSpc>
            <a:spcBef>
              <a:spcPct val="0"/>
            </a:spcBef>
            <a:spcAft>
              <a:spcPct val="15000"/>
            </a:spcAft>
            <a:buFont typeface="Wingdings" pitchFamily="2" charset="2"/>
            <a:buChar char="••"/>
          </a:pPr>
          <a:r>
            <a:rPr lang="en-US" sz="1200" kern="1200" dirty="0">
              <a:latin typeface="+mn-lt"/>
              <a:ea typeface="Times New Roman" panose="02020603050405020304" pitchFamily="18" charset="0"/>
              <a:cs typeface="Times New Roman" panose="02020603050405020304" pitchFamily="18" charset="0"/>
            </a:rPr>
            <a:t> 1 </a:t>
          </a:r>
          <a:r>
            <a:rPr lang="en-US" sz="1200" kern="1200" dirty="0" err="1">
              <a:latin typeface="+mn-lt"/>
              <a:ea typeface="Times New Roman" panose="02020603050405020304" pitchFamily="18" charset="0"/>
              <a:cs typeface="Times New Roman" panose="02020603050405020304" pitchFamily="18" charset="0"/>
            </a:rPr>
            <a:t>Ultramatic</a:t>
          </a:r>
          <a:r>
            <a:rPr lang="en-US" sz="1200" kern="1200" dirty="0">
              <a:latin typeface="+mn-lt"/>
              <a:ea typeface="Times New Roman" panose="02020603050405020304" pitchFamily="18" charset="0"/>
              <a:cs typeface="Times New Roman" panose="02020603050405020304" pitchFamily="18" charset="0"/>
            </a:rPr>
            <a:t> Tumble </a:t>
          </a:r>
          <a:r>
            <a:rPr lang="en-US" sz="1200" kern="1200" dirty="0" err="1">
              <a:latin typeface="+mn-lt"/>
              <a:ea typeface="Times New Roman" panose="02020603050405020304" pitchFamily="18" charset="0"/>
              <a:cs typeface="Times New Roman" panose="02020603050405020304" pitchFamily="18" charset="0"/>
            </a:rPr>
            <a:t>Deburrer</a:t>
          </a:r>
          <a:endParaRPr lang="en-US" sz="1200" kern="1200" dirty="0">
            <a:latin typeface="+mn-lt"/>
            <a:ea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Font typeface="Wingdings" pitchFamily="2" charset="2"/>
            <a:buChar char="••"/>
          </a:pPr>
          <a:r>
            <a:rPr lang="en-US" sz="1200" kern="1200" dirty="0">
              <a:latin typeface="+mn-lt"/>
              <a:ea typeface="Times New Roman" panose="02020603050405020304" pitchFamily="18" charset="0"/>
              <a:cs typeface="Times New Roman" panose="02020603050405020304" pitchFamily="18" charset="0"/>
            </a:rPr>
            <a:t> 1 Better Engineering Parts Washer</a:t>
          </a:r>
        </a:p>
        <a:p>
          <a:pPr marL="114300" lvl="1" indent="-114300" algn="l" defTabSz="533400">
            <a:lnSpc>
              <a:spcPct val="90000"/>
            </a:lnSpc>
            <a:spcBef>
              <a:spcPct val="0"/>
            </a:spcBef>
            <a:spcAft>
              <a:spcPct val="15000"/>
            </a:spcAft>
            <a:buFont typeface="Wingdings" pitchFamily="2" charset="2"/>
            <a:buChar char="••"/>
          </a:pPr>
          <a:r>
            <a:rPr lang="en-US" sz="1200" kern="1200" dirty="0">
              <a:latin typeface="+mn-lt"/>
              <a:ea typeface="Times New Roman" panose="02020603050405020304" pitchFamily="18" charset="0"/>
              <a:cs typeface="Times New Roman" panose="02020603050405020304" pitchFamily="18" charset="0"/>
            </a:rPr>
            <a:t> Spinner electronic deburring and polishing machine</a:t>
          </a:r>
        </a:p>
        <a:p>
          <a:pPr marL="114300" lvl="1" indent="-114300" algn="l" defTabSz="533400">
            <a:lnSpc>
              <a:spcPct val="90000"/>
            </a:lnSpc>
            <a:spcBef>
              <a:spcPct val="0"/>
            </a:spcBef>
            <a:spcAft>
              <a:spcPct val="15000"/>
            </a:spcAft>
            <a:buFont typeface="Wingdings" pitchFamily="2" charset="2"/>
            <a:buChar char="••"/>
          </a:pPr>
          <a:r>
            <a:rPr lang="en-US" sz="1200" kern="1200" dirty="0">
              <a:latin typeface="+mn-lt"/>
              <a:ea typeface="Times New Roman" panose="02020603050405020304" pitchFamily="18" charset="0"/>
              <a:cs typeface="Times New Roman" panose="02020603050405020304" pitchFamily="18" charset="0"/>
            </a:rPr>
            <a:t> Miscellaneous Deburring and Polishing Equipment</a:t>
          </a:r>
        </a:p>
        <a:p>
          <a:pPr marL="114300" lvl="1" indent="-114300" algn="l" defTabSz="533400">
            <a:lnSpc>
              <a:spcPct val="90000"/>
            </a:lnSpc>
            <a:spcBef>
              <a:spcPct val="0"/>
            </a:spcBef>
            <a:spcAft>
              <a:spcPct val="15000"/>
            </a:spcAft>
            <a:buFont typeface="Wingdings" pitchFamily="2" charset="2"/>
            <a:buChar char="••"/>
          </a:pPr>
          <a:r>
            <a:rPr lang="en-US" sz="1200" kern="1200" dirty="0">
              <a:latin typeface="+mn-lt"/>
              <a:ea typeface="Times New Roman" panose="02020603050405020304" pitchFamily="18" charset="0"/>
              <a:cs typeface="Times New Roman" panose="02020603050405020304" pitchFamily="18" charset="0"/>
            </a:rPr>
            <a:t> </a:t>
          </a:r>
          <a:r>
            <a:rPr lang="en-US" sz="1200" kern="1200" dirty="0" err="1">
              <a:latin typeface="+mn-lt"/>
              <a:ea typeface="Times New Roman" panose="02020603050405020304" pitchFamily="18" charset="0"/>
              <a:cs typeface="Times New Roman" panose="02020603050405020304" pitchFamily="18" charset="0"/>
            </a:rPr>
            <a:t>Kleer</a:t>
          </a:r>
          <a:r>
            <a:rPr lang="en-US" sz="1200" kern="1200" dirty="0">
              <a:latin typeface="+mn-lt"/>
              <a:ea typeface="Times New Roman" panose="02020603050405020304" pitchFamily="18" charset="0"/>
              <a:cs typeface="Times New Roman" panose="02020603050405020304" pitchFamily="18" charset="0"/>
            </a:rPr>
            <a:t> Flow Power Master Parts Washer</a:t>
          </a:r>
        </a:p>
      </dsp:txBody>
      <dsp:txXfrm>
        <a:off x="0" y="1451094"/>
        <a:ext cx="10084977" cy="2721600"/>
      </dsp:txXfrm>
    </dsp:sp>
    <dsp:sp modelId="{83D292C7-6AD9-A944-A214-0C62D9AB5BCD}">
      <dsp:nvSpPr>
        <dsp:cNvPr id="0" name=""/>
        <dsp:cNvSpPr/>
      </dsp:nvSpPr>
      <dsp:spPr>
        <a:xfrm>
          <a:off x="504248" y="1273973"/>
          <a:ext cx="7059483" cy="35424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832" tIns="0" rIns="266832" bIns="0" numCol="1" spcCol="1270" anchor="ctr" anchorCtr="0">
          <a:noAutofit/>
        </a:bodyPr>
        <a:lstStyle/>
        <a:p>
          <a:pPr lvl="0" algn="l" defTabSz="577850">
            <a:lnSpc>
              <a:spcPct val="90000"/>
            </a:lnSpc>
            <a:spcBef>
              <a:spcPct val="0"/>
            </a:spcBef>
            <a:spcAft>
              <a:spcPct val="35000"/>
            </a:spcAft>
          </a:pPr>
          <a:r>
            <a:rPr lang="en-US" sz="1300" b="1" kern="1200" dirty="0"/>
            <a:t>Rapid Prototyping and Secondary Operations</a:t>
          </a:r>
        </a:p>
      </dsp:txBody>
      <dsp:txXfrm>
        <a:off x="521541" y="1291266"/>
        <a:ext cx="7024897" cy="3196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B8967-C671-4625-9F66-38ECEC341D5A}">
      <dsp:nvSpPr>
        <dsp:cNvPr id="0" name=""/>
        <dsp:cNvSpPr/>
      </dsp:nvSpPr>
      <dsp:spPr>
        <a:xfrm>
          <a:off x="602725" y="1135427"/>
          <a:ext cx="645257" cy="64525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DDD51F-E41F-42F0-9F3F-5C5D86D04774}">
      <dsp:nvSpPr>
        <dsp:cNvPr id="0" name=""/>
        <dsp:cNvSpPr/>
      </dsp:nvSpPr>
      <dsp:spPr>
        <a:xfrm>
          <a:off x="3557" y="1870145"/>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100000"/>
            </a:lnSpc>
            <a:spcBef>
              <a:spcPct val="0"/>
            </a:spcBef>
            <a:spcAft>
              <a:spcPct val="35000"/>
            </a:spcAft>
            <a:defRPr b="1"/>
          </a:pPr>
          <a:r>
            <a:rPr lang="en-US" sz="1900" kern="1200" dirty="0">
              <a:solidFill>
                <a:schemeClr val="bg1"/>
              </a:solidFill>
              <a:latin typeface="+mj-lt"/>
            </a:rPr>
            <a:t>Experience </a:t>
          </a:r>
        </a:p>
      </dsp:txBody>
      <dsp:txXfrm>
        <a:off x="3557" y="1870145"/>
        <a:ext cx="1843593" cy="276539"/>
      </dsp:txXfrm>
    </dsp:sp>
    <dsp:sp modelId="{43EDB049-E80B-49B8-BB33-CD8D8E683C9D}">
      <dsp:nvSpPr>
        <dsp:cNvPr id="0" name=""/>
        <dsp:cNvSpPr/>
      </dsp:nvSpPr>
      <dsp:spPr>
        <a:xfrm>
          <a:off x="3557" y="2188294"/>
          <a:ext cx="1843593" cy="1027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kern="1200" dirty="0" smtClean="0">
              <a:solidFill>
                <a:schemeClr val="bg1"/>
              </a:solidFill>
            </a:rPr>
            <a:t>50+ </a:t>
          </a:r>
          <a:r>
            <a:rPr lang="en-US" sz="1400" kern="1200" dirty="0">
              <a:solidFill>
                <a:schemeClr val="bg1"/>
              </a:solidFill>
            </a:rPr>
            <a:t>years of proven experience as a reliable small part source</a:t>
          </a:r>
        </a:p>
      </dsp:txBody>
      <dsp:txXfrm>
        <a:off x="3557" y="2188294"/>
        <a:ext cx="1843593" cy="1027616"/>
      </dsp:txXfrm>
    </dsp:sp>
    <dsp:sp modelId="{6D8004D1-8B94-40ED-AFC1-091512AAB5B0}">
      <dsp:nvSpPr>
        <dsp:cNvPr id="0" name=""/>
        <dsp:cNvSpPr/>
      </dsp:nvSpPr>
      <dsp:spPr>
        <a:xfrm>
          <a:off x="2768948" y="1135427"/>
          <a:ext cx="645257" cy="64525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4D227D-79F1-4267-85EC-41F2B953B1E3}">
      <dsp:nvSpPr>
        <dsp:cNvPr id="0" name=""/>
        <dsp:cNvSpPr/>
      </dsp:nvSpPr>
      <dsp:spPr>
        <a:xfrm>
          <a:off x="2169780" y="1870145"/>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100000"/>
            </a:lnSpc>
            <a:spcBef>
              <a:spcPct val="0"/>
            </a:spcBef>
            <a:spcAft>
              <a:spcPct val="35000"/>
            </a:spcAft>
            <a:defRPr b="1"/>
          </a:pPr>
          <a:r>
            <a:rPr lang="en-US" sz="1900" kern="1200" dirty="0">
              <a:solidFill>
                <a:schemeClr val="bg1"/>
              </a:solidFill>
              <a:latin typeface="+mj-lt"/>
            </a:rPr>
            <a:t>Capabilities</a:t>
          </a:r>
        </a:p>
      </dsp:txBody>
      <dsp:txXfrm>
        <a:off x="2169780" y="1870145"/>
        <a:ext cx="1843593" cy="276539"/>
      </dsp:txXfrm>
    </dsp:sp>
    <dsp:sp modelId="{628EFB98-4922-4552-BCB3-139B1F537613}">
      <dsp:nvSpPr>
        <dsp:cNvPr id="0" name=""/>
        <dsp:cNvSpPr/>
      </dsp:nvSpPr>
      <dsp:spPr>
        <a:xfrm>
          <a:off x="2169780" y="2188294"/>
          <a:ext cx="1843593" cy="1027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kern="1200" dirty="0">
              <a:solidFill>
                <a:schemeClr val="bg1"/>
              </a:solidFill>
            </a:rPr>
            <a:t>Precision CNC’s for milling, turning, EDM hole drilling, and Swiss machining </a:t>
          </a:r>
          <a:r>
            <a:rPr lang="en-US" sz="1400" kern="1200" dirty="0" smtClean="0">
              <a:solidFill>
                <a:schemeClr val="bg1"/>
              </a:solidFill>
            </a:rPr>
            <a:t>at </a:t>
          </a:r>
          <a:r>
            <a:rPr lang="en-US" sz="1400" kern="1200" dirty="0">
              <a:solidFill>
                <a:schemeClr val="bg1"/>
              </a:solidFill>
            </a:rPr>
            <a:t>all </a:t>
          </a:r>
          <a:r>
            <a:rPr lang="en-US" sz="1400" kern="1200" dirty="0" smtClean="0">
              <a:solidFill>
                <a:schemeClr val="bg1"/>
              </a:solidFill>
            </a:rPr>
            <a:t>volumes</a:t>
          </a:r>
          <a:endParaRPr lang="en-US" sz="1400" kern="1200" dirty="0">
            <a:solidFill>
              <a:schemeClr val="bg1"/>
            </a:solidFill>
          </a:endParaRPr>
        </a:p>
      </dsp:txBody>
      <dsp:txXfrm>
        <a:off x="2169780" y="2188294"/>
        <a:ext cx="1843593" cy="1027616"/>
      </dsp:txXfrm>
    </dsp:sp>
    <dsp:sp modelId="{9FB01175-5457-4552-A27E-171CA02A8E21}">
      <dsp:nvSpPr>
        <dsp:cNvPr id="0" name=""/>
        <dsp:cNvSpPr/>
      </dsp:nvSpPr>
      <dsp:spPr>
        <a:xfrm>
          <a:off x="4935171" y="1135427"/>
          <a:ext cx="645257" cy="645257"/>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B41744-935D-4B77-88D7-E901CE181A60}">
      <dsp:nvSpPr>
        <dsp:cNvPr id="0" name=""/>
        <dsp:cNvSpPr/>
      </dsp:nvSpPr>
      <dsp:spPr>
        <a:xfrm>
          <a:off x="4336003" y="1870145"/>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100000"/>
            </a:lnSpc>
            <a:spcBef>
              <a:spcPct val="0"/>
            </a:spcBef>
            <a:spcAft>
              <a:spcPct val="35000"/>
            </a:spcAft>
            <a:defRPr b="1"/>
          </a:pPr>
          <a:r>
            <a:rPr lang="en-US" sz="1900" kern="1200">
              <a:solidFill>
                <a:schemeClr val="bg1"/>
              </a:solidFill>
              <a:latin typeface="+mj-lt"/>
            </a:rPr>
            <a:t>Delivery</a:t>
          </a:r>
          <a:endParaRPr lang="en-US" sz="1900" kern="1200" dirty="0">
            <a:solidFill>
              <a:schemeClr val="bg1"/>
            </a:solidFill>
            <a:latin typeface="+mj-lt"/>
          </a:endParaRPr>
        </a:p>
      </dsp:txBody>
      <dsp:txXfrm>
        <a:off x="4336003" y="1870145"/>
        <a:ext cx="1843593" cy="276539"/>
      </dsp:txXfrm>
    </dsp:sp>
    <dsp:sp modelId="{C1322C97-48E4-4CBD-AA8D-5D61AC1C3C73}">
      <dsp:nvSpPr>
        <dsp:cNvPr id="0" name=""/>
        <dsp:cNvSpPr/>
      </dsp:nvSpPr>
      <dsp:spPr>
        <a:xfrm>
          <a:off x="4336003" y="2188294"/>
          <a:ext cx="1843593" cy="1027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kern="1200" dirty="0">
              <a:solidFill>
                <a:schemeClr val="bg1"/>
              </a:solidFill>
            </a:rPr>
            <a:t>Customer scorecards reflect over 98% on time to dock date</a:t>
          </a:r>
        </a:p>
      </dsp:txBody>
      <dsp:txXfrm>
        <a:off x="4336003" y="2188294"/>
        <a:ext cx="1843593" cy="1027616"/>
      </dsp:txXfrm>
    </dsp:sp>
    <dsp:sp modelId="{E27BA38A-AE3B-4D15-BC0D-75D2EE5DCE00}">
      <dsp:nvSpPr>
        <dsp:cNvPr id="0" name=""/>
        <dsp:cNvSpPr/>
      </dsp:nvSpPr>
      <dsp:spPr>
        <a:xfrm>
          <a:off x="7101393" y="1135427"/>
          <a:ext cx="645257" cy="64525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366F57-EFD2-40F1-B495-12FF75E0FDE8}">
      <dsp:nvSpPr>
        <dsp:cNvPr id="0" name=""/>
        <dsp:cNvSpPr/>
      </dsp:nvSpPr>
      <dsp:spPr>
        <a:xfrm>
          <a:off x="6502225" y="1870145"/>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100000"/>
            </a:lnSpc>
            <a:spcBef>
              <a:spcPct val="0"/>
            </a:spcBef>
            <a:spcAft>
              <a:spcPct val="35000"/>
            </a:spcAft>
            <a:defRPr b="1"/>
          </a:pPr>
          <a:r>
            <a:rPr lang="en-US" sz="1900" kern="1200">
              <a:solidFill>
                <a:schemeClr val="bg1"/>
              </a:solidFill>
              <a:latin typeface="+mj-lt"/>
            </a:rPr>
            <a:t>Quality</a:t>
          </a:r>
          <a:endParaRPr lang="en-US" sz="1900" kern="1200" dirty="0">
            <a:solidFill>
              <a:schemeClr val="bg1"/>
            </a:solidFill>
            <a:latin typeface="+mj-lt"/>
          </a:endParaRPr>
        </a:p>
      </dsp:txBody>
      <dsp:txXfrm>
        <a:off x="6502225" y="1870145"/>
        <a:ext cx="1843593" cy="276539"/>
      </dsp:txXfrm>
    </dsp:sp>
    <dsp:sp modelId="{9267558D-5125-41F7-B519-21D31880009F}">
      <dsp:nvSpPr>
        <dsp:cNvPr id="0" name=""/>
        <dsp:cNvSpPr/>
      </dsp:nvSpPr>
      <dsp:spPr>
        <a:xfrm>
          <a:off x="6502225" y="2188294"/>
          <a:ext cx="1843593" cy="1027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kern="1200" dirty="0">
              <a:solidFill>
                <a:schemeClr val="bg1"/>
              </a:solidFill>
            </a:rPr>
            <a:t>Continuous improvement results in lowest </a:t>
          </a:r>
          <a:r>
            <a:rPr lang="en-US" sz="1400" kern="1200" dirty="0" smtClean="0">
              <a:solidFill>
                <a:schemeClr val="bg1"/>
              </a:solidFill>
            </a:rPr>
            <a:t>DPM</a:t>
          </a:r>
          <a:endParaRPr lang="en-US" sz="1400" kern="1200" dirty="0">
            <a:solidFill>
              <a:schemeClr val="bg1"/>
            </a:solidFill>
          </a:endParaRPr>
        </a:p>
      </dsp:txBody>
      <dsp:txXfrm>
        <a:off x="6502225" y="2188294"/>
        <a:ext cx="1843593" cy="1027616"/>
      </dsp:txXfrm>
    </dsp:sp>
    <dsp:sp modelId="{0A5E3A1A-01EF-4975-9710-05B8A696B8F5}">
      <dsp:nvSpPr>
        <dsp:cNvPr id="0" name=""/>
        <dsp:cNvSpPr/>
      </dsp:nvSpPr>
      <dsp:spPr>
        <a:xfrm>
          <a:off x="9267616" y="1135427"/>
          <a:ext cx="645257" cy="645257"/>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402186-0221-4486-92AC-9DDC9D66D3BA}">
      <dsp:nvSpPr>
        <dsp:cNvPr id="0" name=""/>
        <dsp:cNvSpPr/>
      </dsp:nvSpPr>
      <dsp:spPr>
        <a:xfrm>
          <a:off x="8668448" y="1870145"/>
          <a:ext cx="1843593" cy="2765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44550">
            <a:lnSpc>
              <a:spcPct val="100000"/>
            </a:lnSpc>
            <a:spcBef>
              <a:spcPct val="0"/>
            </a:spcBef>
            <a:spcAft>
              <a:spcPct val="35000"/>
            </a:spcAft>
            <a:defRPr b="1"/>
          </a:pPr>
          <a:r>
            <a:rPr lang="en-US" sz="1900" kern="1200">
              <a:solidFill>
                <a:schemeClr val="bg1"/>
              </a:solidFill>
              <a:latin typeface="+mj-lt"/>
            </a:rPr>
            <a:t>Service</a:t>
          </a:r>
          <a:endParaRPr lang="en-US" sz="1900" kern="1200" dirty="0">
            <a:solidFill>
              <a:schemeClr val="bg1"/>
            </a:solidFill>
            <a:latin typeface="+mj-lt"/>
          </a:endParaRPr>
        </a:p>
      </dsp:txBody>
      <dsp:txXfrm>
        <a:off x="8668448" y="1870145"/>
        <a:ext cx="1843593" cy="276539"/>
      </dsp:txXfrm>
    </dsp:sp>
    <dsp:sp modelId="{C185C742-49DA-411B-A7AB-C8EFBD50652C}">
      <dsp:nvSpPr>
        <dsp:cNvPr id="0" name=""/>
        <dsp:cNvSpPr/>
      </dsp:nvSpPr>
      <dsp:spPr>
        <a:xfrm>
          <a:off x="8668448" y="2188294"/>
          <a:ext cx="1843593" cy="10276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622300">
            <a:lnSpc>
              <a:spcPct val="100000"/>
            </a:lnSpc>
            <a:spcBef>
              <a:spcPct val="0"/>
            </a:spcBef>
            <a:spcAft>
              <a:spcPct val="35000"/>
            </a:spcAft>
          </a:pPr>
          <a:r>
            <a:rPr lang="en-US" sz="1400" kern="1200" dirty="0">
              <a:solidFill>
                <a:schemeClr val="bg1"/>
              </a:solidFill>
            </a:rPr>
            <a:t>A team spirit and company mindset that the customer is #1</a:t>
          </a:r>
        </a:p>
      </dsp:txBody>
      <dsp:txXfrm>
        <a:off x="8668448" y="2188294"/>
        <a:ext cx="1843593" cy="10276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xmlns=""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E6D13E5-4CEC-3A4A-8E5D-AFCEE7512EEC}" type="slidenum">
              <a:t>‹#›</a:t>
            </a:fld>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7A52F-9D89-7442-A8E9-48D1527B5F6B}" type="datetimeFigureOut">
              <a:rPr lang="en-US" smtClean="0"/>
              <a:t>8/31/2023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dirty="0"/>
              <a:t>Click to edit </a:t>
            </a:r>
          </a:p>
        </p:txBody>
      </p:sp>
      <p:grpSp>
        <p:nvGrpSpPr>
          <p:cNvPr id="9" name="Group 8">
            <a:extLst>
              <a:ext uri="{FF2B5EF4-FFF2-40B4-BE49-F238E27FC236}">
                <a16:creationId xmlns:a16="http://schemas.microsoft.com/office/drawing/2014/main" xmlns=""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xmlns=""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xmlns=""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xmlns=""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xmlns=""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dirty="0"/>
              <a:t>Click to edit </a:t>
            </a:r>
          </a:p>
        </p:txBody>
      </p:sp>
      <p:cxnSp>
        <p:nvCxnSpPr>
          <p:cNvPr id="13" name="Straight Connector 12">
            <a:extLst>
              <a:ext uri="{FF2B5EF4-FFF2-40B4-BE49-F238E27FC236}">
                <a16:creationId xmlns:a16="http://schemas.microsoft.com/office/drawing/2014/main" xmlns=""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xmlns=""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xmlns=""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xmlns=""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xmlns=""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xmlns=""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33" name="Straight Connector 32">
            <a:extLst>
              <a:ext uri="{FF2B5EF4-FFF2-40B4-BE49-F238E27FC236}">
                <a16:creationId xmlns:a16="http://schemas.microsoft.com/office/drawing/2014/main" xmlns=""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xmlns="" id="{A6147D10-E7D7-8F40-AF69-726398729333}"/>
              </a:ext>
            </a:extLst>
          </p:cNvPr>
          <p:cNvSpPr>
            <a:spLocks noGrp="1"/>
          </p:cNvSpPr>
          <p:nvPr>
            <p:ph type="body" idx="1"/>
          </p:nvPr>
        </p:nvSpPr>
        <p:spPr>
          <a:xfrm>
            <a:off x="964023" y="2300984"/>
            <a:ext cx="4827178"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p>
        </p:txBody>
      </p:sp>
      <p:sp>
        <p:nvSpPr>
          <p:cNvPr id="25" name="Text Placeholder 2">
            <a:extLst>
              <a:ext uri="{FF2B5EF4-FFF2-40B4-BE49-F238E27FC236}">
                <a16:creationId xmlns:a16="http://schemas.microsoft.com/office/drawing/2014/main" xmlns="" id="{3A0EE708-F36B-444B-9A8B-D48D69535E45}"/>
              </a:ext>
            </a:extLst>
          </p:cNvPr>
          <p:cNvSpPr>
            <a:spLocks noGrp="1"/>
          </p:cNvSpPr>
          <p:nvPr>
            <p:ph type="body" idx="10"/>
          </p:nvPr>
        </p:nvSpPr>
        <p:spPr>
          <a:xfrm>
            <a:off x="6362700" y="2300984"/>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a:t>
            </a:r>
          </a:p>
        </p:txBody>
      </p:sp>
      <p:sp>
        <p:nvSpPr>
          <p:cNvPr id="27" name="Content Placeholder 3">
            <a:extLst>
              <a:ext uri="{FF2B5EF4-FFF2-40B4-BE49-F238E27FC236}">
                <a16:creationId xmlns:a16="http://schemas.microsoft.com/office/drawing/2014/main" xmlns="" id="{E81957B7-CEA6-A446-A203-471CF9A57FFD}"/>
              </a:ext>
            </a:extLst>
          </p:cNvPr>
          <p:cNvSpPr>
            <a:spLocks noGrp="1"/>
          </p:cNvSpPr>
          <p:nvPr>
            <p:ph sz="half" idx="2"/>
          </p:nvPr>
        </p:nvSpPr>
        <p:spPr>
          <a:xfrm>
            <a:off x="964023" y="2799146"/>
            <a:ext cx="482717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8" name="Content Placeholder 3">
            <a:extLst>
              <a:ext uri="{FF2B5EF4-FFF2-40B4-BE49-F238E27FC236}">
                <a16:creationId xmlns:a16="http://schemas.microsoft.com/office/drawing/2014/main" xmlns="" id="{E40D4044-0F7B-0647-BAB5-16B23EBD9ECD}"/>
              </a:ext>
            </a:extLst>
          </p:cNvPr>
          <p:cNvSpPr>
            <a:spLocks noGrp="1"/>
          </p:cNvSpPr>
          <p:nvPr>
            <p:ph sz="half" idx="13"/>
          </p:nvPr>
        </p:nvSpPr>
        <p:spPr>
          <a:xfrm>
            <a:off x="6362700" y="2799146"/>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cxnSp>
        <p:nvCxnSpPr>
          <p:cNvPr id="15" name="Straight Connector 14">
            <a:extLst>
              <a:ext uri="{FF2B5EF4-FFF2-40B4-BE49-F238E27FC236}">
                <a16:creationId xmlns:a16="http://schemas.microsoft.com/office/drawing/2014/main" xmlns=""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xmlns="" id="{D2060DA6-6E6F-47BF-9680-1B030F525DD2}"/>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xmlns="" id="{FF8F140D-2B48-4E31-9E97-08B68ABBAC1E}"/>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xmlns=""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xmlns=""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xmlns=""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xmlns=""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xmlns=""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33" name="Straight Connector 32">
            <a:extLst>
              <a:ext uri="{FF2B5EF4-FFF2-40B4-BE49-F238E27FC236}">
                <a16:creationId xmlns:a16="http://schemas.microsoft.com/office/drawing/2014/main" xmlns=""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xmlns=""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a:t>
            </a:r>
          </a:p>
        </p:txBody>
      </p:sp>
      <p:sp>
        <p:nvSpPr>
          <p:cNvPr id="27" name="Content Placeholder 3">
            <a:extLst>
              <a:ext uri="{FF2B5EF4-FFF2-40B4-BE49-F238E27FC236}">
                <a16:creationId xmlns:a16="http://schemas.microsoft.com/office/drawing/2014/main" xmlns=""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xmlns=""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a:t>
            </a:r>
          </a:p>
        </p:txBody>
      </p:sp>
      <p:sp>
        <p:nvSpPr>
          <p:cNvPr id="21" name="Content Placeholder 3">
            <a:extLst>
              <a:ext uri="{FF2B5EF4-FFF2-40B4-BE49-F238E27FC236}">
                <a16:creationId xmlns:a16="http://schemas.microsoft.com/office/drawing/2014/main" xmlns=""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2" name="Text Placeholder 2">
            <a:extLst>
              <a:ext uri="{FF2B5EF4-FFF2-40B4-BE49-F238E27FC236}">
                <a16:creationId xmlns:a16="http://schemas.microsoft.com/office/drawing/2014/main" xmlns=""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dirty="0"/>
              <a:t>Click to edit </a:t>
            </a:r>
          </a:p>
        </p:txBody>
      </p:sp>
      <p:sp>
        <p:nvSpPr>
          <p:cNvPr id="24" name="Content Placeholder 3">
            <a:extLst>
              <a:ext uri="{FF2B5EF4-FFF2-40B4-BE49-F238E27FC236}">
                <a16:creationId xmlns:a16="http://schemas.microsoft.com/office/drawing/2014/main" xmlns=""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cxnSp>
        <p:nvCxnSpPr>
          <p:cNvPr id="26" name="Straight Connector 25">
            <a:extLst>
              <a:ext uri="{FF2B5EF4-FFF2-40B4-BE49-F238E27FC236}">
                <a16:creationId xmlns:a16="http://schemas.microsoft.com/office/drawing/2014/main" xmlns=""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xmlns=""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4" name="Footer Placeholder 3">
            <a:extLst>
              <a:ext uri="{FF2B5EF4-FFF2-40B4-BE49-F238E27FC236}">
                <a16:creationId xmlns:a16="http://schemas.microsoft.com/office/drawing/2014/main" xmlns="" id="{9A79B87D-E8CF-49AE-9326-2FEED2392F09}"/>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xmlns="" id="{7BA139CE-3E4D-4224-B157-2D29EC10FE40}"/>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xmlns=""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33" name="Straight Connector 32">
            <a:extLst>
              <a:ext uri="{FF2B5EF4-FFF2-40B4-BE49-F238E27FC236}">
                <a16:creationId xmlns:a16="http://schemas.microsoft.com/office/drawing/2014/main" xmlns=""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xmlns=""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dirty="0"/>
              <a:t>Click to edit</a:t>
            </a:r>
          </a:p>
        </p:txBody>
      </p:sp>
      <p:grpSp>
        <p:nvGrpSpPr>
          <p:cNvPr id="15" name="Group 14">
            <a:extLst>
              <a:ext uri="{FF2B5EF4-FFF2-40B4-BE49-F238E27FC236}">
                <a16:creationId xmlns:a16="http://schemas.microsoft.com/office/drawing/2014/main" xmlns=""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xmlns=""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xmlns=""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xmlns=""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xmlns=""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1" name="Text Placeholder 2">
            <a:extLst>
              <a:ext uri="{FF2B5EF4-FFF2-40B4-BE49-F238E27FC236}">
                <a16:creationId xmlns:a16="http://schemas.microsoft.com/office/drawing/2014/main" xmlns=""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dirty="0"/>
              <a:t>Click to edit</a:t>
            </a:r>
          </a:p>
        </p:txBody>
      </p:sp>
      <p:sp>
        <p:nvSpPr>
          <p:cNvPr id="22" name="Text Placeholder 3">
            <a:extLst>
              <a:ext uri="{FF2B5EF4-FFF2-40B4-BE49-F238E27FC236}">
                <a16:creationId xmlns:a16="http://schemas.microsoft.com/office/drawing/2014/main" xmlns=""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3" name="Text Placeholder 2">
            <a:extLst>
              <a:ext uri="{FF2B5EF4-FFF2-40B4-BE49-F238E27FC236}">
                <a16:creationId xmlns:a16="http://schemas.microsoft.com/office/drawing/2014/main" xmlns=""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dirty="0"/>
              <a:t>Click to edit</a:t>
            </a:r>
          </a:p>
        </p:txBody>
      </p:sp>
      <p:sp>
        <p:nvSpPr>
          <p:cNvPr id="24" name="Text Placeholder 3">
            <a:extLst>
              <a:ext uri="{FF2B5EF4-FFF2-40B4-BE49-F238E27FC236}">
                <a16:creationId xmlns:a16="http://schemas.microsoft.com/office/drawing/2014/main" xmlns=""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5" name="Text Placeholder 2">
            <a:extLst>
              <a:ext uri="{FF2B5EF4-FFF2-40B4-BE49-F238E27FC236}">
                <a16:creationId xmlns:a16="http://schemas.microsoft.com/office/drawing/2014/main" xmlns=""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dirty="0"/>
              <a:t>Click to edit</a:t>
            </a:r>
          </a:p>
        </p:txBody>
      </p:sp>
      <p:sp>
        <p:nvSpPr>
          <p:cNvPr id="26" name="Text Placeholder 3">
            <a:extLst>
              <a:ext uri="{FF2B5EF4-FFF2-40B4-BE49-F238E27FC236}">
                <a16:creationId xmlns:a16="http://schemas.microsoft.com/office/drawing/2014/main" xmlns=""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27" name="Text Placeholder 2">
            <a:extLst>
              <a:ext uri="{FF2B5EF4-FFF2-40B4-BE49-F238E27FC236}">
                <a16:creationId xmlns:a16="http://schemas.microsoft.com/office/drawing/2014/main" xmlns=""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dirty="0"/>
              <a:t>Click to edit</a:t>
            </a:r>
          </a:p>
        </p:txBody>
      </p:sp>
      <p:sp>
        <p:nvSpPr>
          <p:cNvPr id="28" name="Text Placeholder 3">
            <a:extLst>
              <a:ext uri="{FF2B5EF4-FFF2-40B4-BE49-F238E27FC236}">
                <a16:creationId xmlns:a16="http://schemas.microsoft.com/office/drawing/2014/main" xmlns=""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dirty="0"/>
              <a:t>Click to edit</a:t>
            </a:r>
          </a:p>
        </p:txBody>
      </p:sp>
      <p:sp>
        <p:nvSpPr>
          <p:cNvPr id="6" name="Footer Placeholder 5">
            <a:extLst>
              <a:ext uri="{FF2B5EF4-FFF2-40B4-BE49-F238E27FC236}">
                <a16:creationId xmlns:a16="http://schemas.microsoft.com/office/drawing/2014/main" xmlns="" id="{2DBF2453-9E16-47FE-A8ED-4661246DE597}"/>
              </a:ext>
            </a:extLst>
          </p:cNvPr>
          <p:cNvSpPr>
            <a:spLocks noGrp="1"/>
          </p:cNvSpPr>
          <p:nvPr>
            <p:ph type="ftr" sz="quarter" idx="22"/>
          </p:nvPr>
        </p:nvSpPr>
        <p:spPr/>
        <p:txBody>
          <a:bodyPr/>
          <a:lstStyle/>
          <a:p>
            <a:r>
              <a:rPr lang="en-US"/>
              <a:t>Annual Review</a:t>
            </a:r>
            <a:endParaRPr lang="en-US" b="0" dirty="0"/>
          </a:p>
        </p:txBody>
      </p:sp>
      <p:sp>
        <p:nvSpPr>
          <p:cNvPr id="7" name="Slide Number Placeholder 6">
            <a:extLst>
              <a:ext uri="{FF2B5EF4-FFF2-40B4-BE49-F238E27FC236}">
                <a16:creationId xmlns:a16="http://schemas.microsoft.com/office/drawing/2014/main" xmlns="" id="{F636E9EA-D950-424A-BC92-F6794D6E5D67}"/>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xmlns=""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7" name="Subtitle 2">
            <a:extLst>
              <a:ext uri="{FF2B5EF4-FFF2-40B4-BE49-F238E27FC236}">
                <a16:creationId xmlns:a16="http://schemas.microsoft.com/office/drawing/2014/main" xmlns=""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a:t>
            </a:r>
          </a:p>
        </p:txBody>
      </p:sp>
      <p:sp>
        <p:nvSpPr>
          <p:cNvPr id="26" name="Title 1">
            <a:extLst>
              <a:ext uri="{FF2B5EF4-FFF2-40B4-BE49-F238E27FC236}">
                <a16:creationId xmlns:a16="http://schemas.microsoft.com/office/drawing/2014/main" xmlns=""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27" name="Straight Connector 26">
            <a:extLst>
              <a:ext uri="{FF2B5EF4-FFF2-40B4-BE49-F238E27FC236}">
                <a16:creationId xmlns:a16="http://schemas.microsoft.com/office/drawing/2014/main" xmlns=""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xmlns="" id="{F8C225AD-C009-894E-8AFA-C94EAA06509C}"/>
              </a:ext>
            </a:extLst>
          </p:cNvPr>
          <p:cNvSpPr>
            <a:spLocks noGrp="1"/>
          </p:cNvSpPr>
          <p:nvPr>
            <p:ph type="pic" sz="quarter" idx="13"/>
          </p:nvPr>
        </p:nvSpPr>
        <p:spPr>
          <a:xfrm>
            <a:off x="0" y="0"/>
            <a:ext cx="6096000" cy="6858000"/>
          </a:xfrm>
        </p:spPr>
        <p:txBody>
          <a:bodyPr/>
          <a:lstStyle/>
          <a:p>
            <a:endParaRPr lang="en-US" dirty="0"/>
          </a:p>
        </p:txBody>
      </p:sp>
      <p:grpSp>
        <p:nvGrpSpPr>
          <p:cNvPr id="30" name="Group 29">
            <a:extLst>
              <a:ext uri="{FF2B5EF4-FFF2-40B4-BE49-F238E27FC236}">
                <a16:creationId xmlns:a16="http://schemas.microsoft.com/office/drawing/2014/main" xmlns=""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xmlns=""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xmlns=""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xmlns=""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xmlns=""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xmlns=""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xmlns=""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xmlns=""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xmlns=""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xmlns=""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dirty="0"/>
              <a:t>Click to edit </a:t>
            </a:r>
          </a:p>
        </p:txBody>
      </p:sp>
      <p:cxnSp>
        <p:nvCxnSpPr>
          <p:cNvPr id="13" name="Straight Connector 12">
            <a:extLst>
              <a:ext uri="{FF2B5EF4-FFF2-40B4-BE49-F238E27FC236}">
                <a16:creationId xmlns:a16="http://schemas.microsoft.com/office/drawing/2014/main" xmlns=""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xmlns=""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5" name="Text Placeholder 29">
            <a:extLst>
              <a:ext uri="{FF2B5EF4-FFF2-40B4-BE49-F238E27FC236}">
                <a16:creationId xmlns:a16="http://schemas.microsoft.com/office/drawing/2014/main" xmlns=""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16" name="Straight Connector 15">
            <a:extLst>
              <a:ext uri="{FF2B5EF4-FFF2-40B4-BE49-F238E27FC236}">
                <a16:creationId xmlns:a16="http://schemas.microsoft.com/office/drawing/2014/main" xmlns=""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xmlns=""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8" name="Text Placeholder 29">
            <a:extLst>
              <a:ext uri="{FF2B5EF4-FFF2-40B4-BE49-F238E27FC236}">
                <a16:creationId xmlns:a16="http://schemas.microsoft.com/office/drawing/2014/main" xmlns=""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a:t>
            </a:r>
          </a:p>
        </p:txBody>
      </p:sp>
      <p:cxnSp>
        <p:nvCxnSpPr>
          <p:cNvPr id="20" name="Straight Connector 19">
            <a:extLst>
              <a:ext uri="{FF2B5EF4-FFF2-40B4-BE49-F238E27FC236}">
                <a16:creationId xmlns:a16="http://schemas.microsoft.com/office/drawing/2014/main" xmlns=""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xmlns=""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22" name="Text Placeholder 29">
            <a:extLst>
              <a:ext uri="{FF2B5EF4-FFF2-40B4-BE49-F238E27FC236}">
                <a16:creationId xmlns:a16="http://schemas.microsoft.com/office/drawing/2014/main" xmlns=""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23" name="Straight Connector 22">
            <a:extLst>
              <a:ext uri="{FF2B5EF4-FFF2-40B4-BE49-F238E27FC236}">
                <a16:creationId xmlns:a16="http://schemas.microsoft.com/office/drawing/2014/main" xmlns=""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xmlns=""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25" name="Text Placeholder 29">
            <a:extLst>
              <a:ext uri="{FF2B5EF4-FFF2-40B4-BE49-F238E27FC236}">
                <a16:creationId xmlns:a16="http://schemas.microsoft.com/office/drawing/2014/main" xmlns=""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26" name="Straight Connector 25">
            <a:extLst>
              <a:ext uri="{FF2B5EF4-FFF2-40B4-BE49-F238E27FC236}">
                <a16:creationId xmlns:a16="http://schemas.microsoft.com/office/drawing/2014/main" xmlns=""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xmlns=""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28" name="Text Placeholder 29">
            <a:extLst>
              <a:ext uri="{FF2B5EF4-FFF2-40B4-BE49-F238E27FC236}">
                <a16:creationId xmlns:a16="http://schemas.microsoft.com/office/drawing/2014/main" xmlns=""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5" name="Footer Placeholder 4">
            <a:extLst>
              <a:ext uri="{FF2B5EF4-FFF2-40B4-BE49-F238E27FC236}">
                <a16:creationId xmlns:a16="http://schemas.microsoft.com/office/drawing/2014/main" xmlns="" id="{FDE10C66-2FF2-41F8-98FA-BE4983369645}"/>
              </a:ext>
            </a:extLst>
          </p:cNvPr>
          <p:cNvSpPr>
            <a:spLocks noGrp="1"/>
          </p:cNvSpPr>
          <p:nvPr>
            <p:ph type="ftr" sz="quarter" idx="26"/>
          </p:nvPr>
        </p:nvSpPr>
        <p:spPr/>
        <p:txBody>
          <a:bodyPr/>
          <a:lstStyle/>
          <a:p>
            <a:r>
              <a:rPr lang="en-US"/>
              <a:t>Annual Review</a:t>
            </a:r>
            <a:endParaRPr lang="en-US" b="0" dirty="0"/>
          </a:p>
        </p:txBody>
      </p:sp>
      <p:sp>
        <p:nvSpPr>
          <p:cNvPr id="19" name="Slide Number Placeholder 18">
            <a:extLst>
              <a:ext uri="{FF2B5EF4-FFF2-40B4-BE49-F238E27FC236}">
                <a16:creationId xmlns:a16="http://schemas.microsoft.com/office/drawing/2014/main" xmlns="" id="{1851A3FD-B717-4588-9809-4FFAC5FF47A1}"/>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409306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xmlns=""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xmlns=""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xmlns=""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xmlns=""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xmlns="" id="{F0C4E8C2-3240-594A-9D5E-1BCD1AF44C5E}"/>
              </a:ext>
            </a:extLst>
          </p:cNvPr>
          <p:cNvSpPr>
            <a:spLocks noGrp="1"/>
          </p:cNvSpPr>
          <p:nvPr>
            <p:ph type="pic" sz="quarter" idx="13"/>
          </p:nvPr>
        </p:nvSpPr>
        <p:spPr>
          <a:xfrm>
            <a:off x="6096000" y="-22543"/>
            <a:ext cx="6096000" cy="6903086"/>
          </a:xfrm>
        </p:spPr>
        <p:txBody>
          <a:bodyPr/>
          <a:lstStyle/>
          <a:p>
            <a:endParaRPr lang="en-US" dirty="0"/>
          </a:p>
        </p:txBody>
      </p:sp>
      <p:sp>
        <p:nvSpPr>
          <p:cNvPr id="9" name="Title 1">
            <a:extLst>
              <a:ext uri="{FF2B5EF4-FFF2-40B4-BE49-F238E27FC236}">
                <a16:creationId xmlns:a16="http://schemas.microsoft.com/office/drawing/2014/main" xmlns=""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dirty="0"/>
              <a:t>Click to edit </a:t>
            </a:r>
          </a:p>
        </p:txBody>
      </p:sp>
      <p:cxnSp>
        <p:nvCxnSpPr>
          <p:cNvPr id="17" name="Straight Connector 16">
            <a:extLst>
              <a:ext uri="{FF2B5EF4-FFF2-40B4-BE49-F238E27FC236}">
                <a16:creationId xmlns:a16="http://schemas.microsoft.com/office/drawing/2014/main" xmlns=""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xmlns=""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4" name="Footer Placeholder 3">
            <a:extLst>
              <a:ext uri="{FF2B5EF4-FFF2-40B4-BE49-F238E27FC236}">
                <a16:creationId xmlns:a16="http://schemas.microsoft.com/office/drawing/2014/main" xmlns="" id="{DB285929-1018-4370-A170-074C414B2281}"/>
              </a:ext>
            </a:extLst>
          </p:cNvPr>
          <p:cNvSpPr>
            <a:spLocks noGrp="1"/>
          </p:cNvSpPr>
          <p:nvPr>
            <p:ph type="ftr" sz="quarter" idx="15"/>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xmlns="" id="{6184536E-AD08-4371-85E9-A816C30B6AE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xmlns="" id="{50E2385F-F6FA-D345-AF77-A9EE8E49310D}"/>
              </a:ext>
            </a:extLst>
          </p:cNvPr>
          <p:cNvSpPr>
            <a:spLocks noGrp="1"/>
          </p:cNvSpPr>
          <p:nvPr>
            <p:ph type="pic" sz="quarter" idx="13"/>
          </p:nvPr>
        </p:nvSpPr>
        <p:spPr>
          <a:xfrm>
            <a:off x="0" y="0"/>
            <a:ext cx="12191998" cy="6858000"/>
          </a:xfrm>
          <a:solidFill>
            <a:schemeClr val="accent2"/>
          </a:solidFill>
        </p:spPr>
        <p:txBody>
          <a:bodyPr/>
          <a:lstStyle/>
          <a:p>
            <a:endParaRPr lang="en-US" dirty="0"/>
          </a:p>
        </p:txBody>
      </p:sp>
      <p:sp>
        <p:nvSpPr>
          <p:cNvPr id="18" name="Title 1">
            <a:extLst>
              <a:ext uri="{FF2B5EF4-FFF2-40B4-BE49-F238E27FC236}">
                <a16:creationId xmlns:a16="http://schemas.microsoft.com/office/drawing/2014/main" xmlns=""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dirty="0"/>
              <a:t>Click to edit </a:t>
            </a:r>
          </a:p>
        </p:txBody>
      </p:sp>
      <p:cxnSp>
        <p:nvCxnSpPr>
          <p:cNvPr id="20" name="Straight Connector 19">
            <a:extLst>
              <a:ext uri="{FF2B5EF4-FFF2-40B4-BE49-F238E27FC236}">
                <a16:creationId xmlns:a16="http://schemas.microsoft.com/office/drawing/2014/main" xmlns=""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xmlns=""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xmlns=""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xmlns=""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xmlns=""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xmlns=""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endParaRPr lang="en-US" dirty="0"/>
          </a:p>
        </p:txBody>
      </p:sp>
      <p:sp>
        <p:nvSpPr>
          <p:cNvPr id="16" name="Title 1">
            <a:extLst>
              <a:ext uri="{FF2B5EF4-FFF2-40B4-BE49-F238E27FC236}">
                <a16:creationId xmlns:a16="http://schemas.microsoft.com/office/drawing/2014/main" xmlns=""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sp>
        <p:nvSpPr>
          <p:cNvPr id="4" name="Footer Placeholder 3">
            <a:extLst>
              <a:ext uri="{FF2B5EF4-FFF2-40B4-BE49-F238E27FC236}">
                <a16:creationId xmlns:a16="http://schemas.microsoft.com/office/drawing/2014/main" xmlns="" id="{D1578EA5-216B-41F7-80D1-9ED07FFDB66F}"/>
              </a:ext>
            </a:extLst>
          </p:cNvPr>
          <p:cNvSpPr>
            <a:spLocks noGrp="1"/>
          </p:cNvSpPr>
          <p:nvPr>
            <p:ph type="ftr" sz="quarter" idx="12"/>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xmlns="" id="{C772CC63-C628-4456-9B92-DA4E670BAC0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xmlns=""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sp>
        <p:nvSpPr>
          <p:cNvPr id="9" name="Table Placeholder 2">
            <a:extLst>
              <a:ext uri="{FF2B5EF4-FFF2-40B4-BE49-F238E27FC236}">
                <a16:creationId xmlns:a16="http://schemas.microsoft.com/office/drawing/2014/main" xmlns="" id="{1506B022-475A-6647-98FF-D5C319A0C7C4}"/>
              </a:ext>
            </a:extLst>
          </p:cNvPr>
          <p:cNvSpPr>
            <a:spLocks noGrp="1"/>
          </p:cNvSpPr>
          <p:nvPr>
            <p:ph type="tbl" sz="quarter" idx="10"/>
          </p:nvPr>
        </p:nvSpPr>
        <p:spPr>
          <a:xfrm>
            <a:off x="952500" y="2209800"/>
            <a:ext cx="10287000" cy="2593109"/>
          </a:xfrm>
        </p:spPr>
        <p:txBody>
          <a:bodyPr/>
          <a:lstStyle/>
          <a:p>
            <a:endParaRPr lang="en-US" dirty="0"/>
          </a:p>
        </p:txBody>
      </p:sp>
      <p:sp>
        <p:nvSpPr>
          <p:cNvPr id="4" name="Footer Placeholder 3">
            <a:extLst>
              <a:ext uri="{FF2B5EF4-FFF2-40B4-BE49-F238E27FC236}">
                <a16:creationId xmlns:a16="http://schemas.microsoft.com/office/drawing/2014/main" xmlns="" id="{DB42D896-6ACC-40D7-8D8B-F9AF3E7DE1A1}"/>
              </a:ext>
            </a:extLst>
          </p:cNvPr>
          <p:cNvSpPr>
            <a:spLocks noGrp="1"/>
          </p:cNvSpPr>
          <p:nvPr>
            <p:ph type="ftr" sz="quarter" idx="12"/>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xmlns="" id="{E69F7A1E-B7E2-4E9C-A66C-BCE08900C5F1}"/>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dirty="0"/>
              <a:t>Click to edit</a:t>
            </a:r>
          </a:p>
        </p:txBody>
      </p:sp>
      <p:sp>
        <p:nvSpPr>
          <p:cNvPr id="10" name="TextBox 9">
            <a:extLst>
              <a:ext uri="{FF2B5EF4-FFF2-40B4-BE49-F238E27FC236}">
                <a16:creationId xmlns:a16="http://schemas.microsoft.com/office/drawing/2014/main" xmlns="" id="{E902327D-DBD4-7A4E-ABF2-A946A559A8AD}"/>
              </a:ext>
            </a:extLst>
          </p:cNvPr>
          <p:cNvSpPr txBox="1"/>
          <p:nvPr userDrawn="1"/>
        </p:nvSpPr>
        <p:spPr>
          <a:xfrm>
            <a:off x="699948" y="548291"/>
            <a:ext cx="1589372" cy="3170099"/>
          </a:xfrm>
          <a:prstGeom prst="rect">
            <a:avLst/>
          </a:prstGeom>
          <a:noFill/>
        </p:spPr>
        <p:txBody>
          <a:bodyPr wrap="square" rtlCol="0">
            <a:spAutoFit/>
          </a:bodyPr>
          <a:lstStyle/>
          <a:p>
            <a:r>
              <a:rPr lang="en-US" sz="20000" b="1" dirty="0">
                <a:solidFill>
                  <a:schemeClr val="bg1"/>
                </a:solidFill>
              </a:rPr>
              <a:t>“</a:t>
            </a:r>
          </a:p>
        </p:txBody>
      </p:sp>
      <p:grpSp>
        <p:nvGrpSpPr>
          <p:cNvPr id="18" name="Group 17">
            <a:extLst>
              <a:ext uri="{FF2B5EF4-FFF2-40B4-BE49-F238E27FC236}">
                <a16:creationId xmlns:a16="http://schemas.microsoft.com/office/drawing/2014/main" xmlns=""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xmlns=""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xmlns=""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xmlns=""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xmlns=""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xmlns=""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xmlns=""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xmlns=""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xmlns=""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xmlns=""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xmlns=""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xmlns=""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xmlns=""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xmlns=""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dirty="0"/>
              <a:t>Click icon to add picture</a:t>
            </a:r>
          </a:p>
        </p:txBody>
      </p:sp>
      <p:sp>
        <p:nvSpPr>
          <p:cNvPr id="61" name="Title 1">
            <a:extLst>
              <a:ext uri="{FF2B5EF4-FFF2-40B4-BE49-F238E27FC236}">
                <a16:creationId xmlns:a16="http://schemas.microsoft.com/office/drawing/2014/main" xmlns=""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cxnSp>
        <p:nvCxnSpPr>
          <p:cNvPr id="62" name="Straight Connector 61">
            <a:extLst>
              <a:ext uri="{FF2B5EF4-FFF2-40B4-BE49-F238E27FC236}">
                <a16:creationId xmlns:a16="http://schemas.microsoft.com/office/drawing/2014/main" xmlns=""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xmlns=""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dirty="0"/>
              <a:t>Click icon to add picture</a:t>
            </a:r>
          </a:p>
        </p:txBody>
      </p:sp>
      <p:sp>
        <p:nvSpPr>
          <p:cNvPr id="72" name="Text Placeholder 29">
            <a:extLst>
              <a:ext uri="{FF2B5EF4-FFF2-40B4-BE49-F238E27FC236}">
                <a16:creationId xmlns:a16="http://schemas.microsoft.com/office/drawing/2014/main" xmlns=""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3" name="Text Placeholder 29">
            <a:extLst>
              <a:ext uri="{FF2B5EF4-FFF2-40B4-BE49-F238E27FC236}">
                <a16:creationId xmlns:a16="http://schemas.microsoft.com/office/drawing/2014/main" xmlns=""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74" name="Text Placeholder 29">
            <a:extLst>
              <a:ext uri="{FF2B5EF4-FFF2-40B4-BE49-F238E27FC236}">
                <a16:creationId xmlns:a16="http://schemas.microsoft.com/office/drawing/2014/main" xmlns=""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5" name="Text Placeholder 29">
            <a:extLst>
              <a:ext uri="{FF2B5EF4-FFF2-40B4-BE49-F238E27FC236}">
                <a16:creationId xmlns:a16="http://schemas.microsoft.com/office/drawing/2014/main" xmlns=""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76" name="Text Placeholder 29">
            <a:extLst>
              <a:ext uri="{FF2B5EF4-FFF2-40B4-BE49-F238E27FC236}">
                <a16:creationId xmlns:a16="http://schemas.microsoft.com/office/drawing/2014/main" xmlns=""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7" name="Text Placeholder 29">
            <a:extLst>
              <a:ext uri="{FF2B5EF4-FFF2-40B4-BE49-F238E27FC236}">
                <a16:creationId xmlns:a16="http://schemas.microsoft.com/office/drawing/2014/main" xmlns=""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78" name="Text Placeholder 29">
            <a:extLst>
              <a:ext uri="{FF2B5EF4-FFF2-40B4-BE49-F238E27FC236}">
                <a16:creationId xmlns:a16="http://schemas.microsoft.com/office/drawing/2014/main" xmlns=""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79" name="Text Placeholder 29">
            <a:extLst>
              <a:ext uri="{FF2B5EF4-FFF2-40B4-BE49-F238E27FC236}">
                <a16:creationId xmlns:a16="http://schemas.microsoft.com/office/drawing/2014/main" xmlns=""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grpSp>
        <p:nvGrpSpPr>
          <p:cNvPr id="23" name="Group 22">
            <a:extLst>
              <a:ext uri="{FF2B5EF4-FFF2-40B4-BE49-F238E27FC236}">
                <a16:creationId xmlns:a16="http://schemas.microsoft.com/office/drawing/2014/main" xmlns=""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xmlns=""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xmlns=""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xmlns=""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xmlns=""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xmlns=""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xmlns=""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dirty="0"/>
              <a:t>Click icon to add picture</a:t>
            </a:r>
          </a:p>
        </p:txBody>
      </p:sp>
      <p:sp>
        <p:nvSpPr>
          <p:cNvPr id="69" name="Picture Placeholder 25">
            <a:extLst>
              <a:ext uri="{FF2B5EF4-FFF2-40B4-BE49-F238E27FC236}">
                <a16:creationId xmlns:a16="http://schemas.microsoft.com/office/drawing/2014/main" xmlns=""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dirty="0"/>
              <a:t>Click icon to add picture</a:t>
            </a:r>
          </a:p>
        </p:txBody>
      </p:sp>
      <p:sp>
        <p:nvSpPr>
          <p:cNvPr id="4" name="Footer Placeholder 3">
            <a:extLst>
              <a:ext uri="{FF2B5EF4-FFF2-40B4-BE49-F238E27FC236}">
                <a16:creationId xmlns:a16="http://schemas.microsoft.com/office/drawing/2014/main" xmlns="" id="{7DE0184F-2619-4333-B49F-C7ACE8B2C3A6}"/>
              </a:ext>
            </a:extLst>
          </p:cNvPr>
          <p:cNvSpPr>
            <a:spLocks noGrp="1"/>
          </p:cNvSpPr>
          <p:nvPr>
            <p:ph type="ftr" sz="quarter" idx="33"/>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xmlns="" id="{705A1C65-B00C-4CA4-83B6-3DFA3DF96296}"/>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xmlns=""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xmlns=""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dirty="0"/>
              <a:t>Click to edit </a:t>
            </a:r>
          </a:p>
        </p:txBody>
      </p:sp>
      <p:sp>
        <p:nvSpPr>
          <p:cNvPr id="96" name="Text Placeholder 29">
            <a:extLst>
              <a:ext uri="{FF2B5EF4-FFF2-40B4-BE49-F238E27FC236}">
                <a16:creationId xmlns:a16="http://schemas.microsoft.com/office/drawing/2014/main" xmlns=""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97" name="Text Placeholder 29">
            <a:extLst>
              <a:ext uri="{FF2B5EF4-FFF2-40B4-BE49-F238E27FC236}">
                <a16:creationId xmlns:a16="http://schemas.microsoft.com/office/drawing/2014/main" xmlns=""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sp>
        <p:nvSpPr>
          <p:cNvPr id="102" name="Text Placeholder 29">
            <a:extLst>
              <a:ext uri="{FF2B5EF4-FFF2-40B4-BE49-F238E27FC236}">
                <a16:creationId xmlns:a16="http://schemas.microsoft.com/office/drawing/2014/main" xmlns=""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03" name="Text Placeholder 29">
            <a:extLst>
              <a:ext uri="{FF2B5EF4-FFF2-40B4-BE49-F238E27FC236}">
                <a16:creationId xmlns:a16="http://schemas.microsoft.com/office/drawing/2014/main" xmlns=""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dirty="0"/>
              <a:t>Click to edit </a:t>
            </a:r>
          </a:p>
        </p:txBody>
      </p:sp>
      <p:sp>
        <p:nvSpPr>
          <p:cNvPr id="106" name="Text Placeholder 29">
            <a:extLst>
              <a:ext uri="{FF2B5EF4-FFF2-40B4-BE49-F238E27FC236}">
                <a16:creationId xmlns:a16="http://schemas.microsoft.com/office/drawing/2014/main" xmlns=""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07" name="Text Placeholder 29">
            <a:extLst>
              <a:ext uri="{FF2B5EF4-FFF2-40B4-BE49-F238E27FC236}">
                <a16:creationId xmlns:a16="http://schemas.microsoft.com/office/drawing/2014/main" xmlns=""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dirty="0"/>
              <a:t>Click to edit </a:t>
            </a:r>
          </a:p>
        </p:txBody>
      </p:sp>
      <p:sp>
        <p:nvSpPr>
          <p:cNvPr id="108" name="Text Placeholder 29">
            <a:extLst>
              <a:ext uri="{FF2B5EF4-FFF2-40B4-BE49-F238E27FC236}">
                <a16:creationId xmlns:a16="http://schemas.microsoft.com/office/drawing/2014/main" xmlns=""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dirty="0"/>
              <a:t>Click to edit </a:t>
            </a:r>
          </a:p>
        </p:txBody>
      </p:sp>
      <p:sp>
        <p:nvSpPr>
          <p:cNvPr id="109" name="Text Placeholder 29">
            <a:extLst>
              <a:ext uri="{FF2B5EF4-FFF2-40B4-BE49-F238E27FC236}">
                <a16:creationId xmlns:a16="http://schemas.microsoft.com/office/drawing/2014/main" xmlns=""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dirty="0"/>
              <a:t>Click to edit </a:t>
            </a:r>
          </a:p>
        </p:txBody>
      </p:sp>
      <p:cxnSp>
        <p:nvCxnSpPr>
          <p:cNvPr id="8" name="Straight Connector 7">
            <a:extLst>
              <a:ext uri="{FF2B5EF4-FFF2-40B4-BE49-F238E27FC236}">
                <a16:creationId xmlns:a16="http://schemas.microsoft.com/office/drawing/2014/main" xmlns=""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xmlns=""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xmlns=""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xmlns=""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xmlns="" id="{FF46DFD4-BF8C-4939-874D-85B7DF956768}"/>
              </a:ext>
            </a:extLst>
          </p:cNvPr>
          <p:cNvSpPr>
            <a:spLocks noGrp="1"/>
          </p:cNvSpPr>
          <p:nvPr>
            <p:ph type="ftr" sz="quarter" idx="37"/>
          </p:nvPr>
        </p:nvSpPr>
        <p:spPr/>
        <p:txBody>
          <a:bodyPr/>
          <a:lstStyle/>
          <a:p>
            <a:r>
              <a:rPr lang="en-US"/>
              <a:t>Annual Review</a:t>
            </a:r>
            <a:endParaRPr lang="en-US" b="0" dirty="0"/>
          </a:p>
        </p:txBody>
      </p:sp>
      <p:sp>
        <p:nvSpPr>
          <p:cNvPr id="5" name="Slide Number Placeholder 4">
            <a:extLst>
              <a:ext uri="{FF2B5EF4-FFF2-40B4-BE49-F238E27FC236}">
                <a16:creationId xmlns:a16="http://schemas.microsoft.com/office/drawing/2014/main" xmlns="" id="{7373856F-38E9-4BBF-93D8-0F8AC2E0E6C7}"/>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1">
            <a:extLst>
              <a:ext uri="{FF2B5EF4-FFF2-40B4-BE49-F238E27FC236}">
                <a16:creationId xmlns:a16="http://schemas.microsoft.com/office/drawing/2014/main" xmlns=""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dirty="0"/>
              <a:t>Click to edit Master title style</a:t>
            </a:r>
          </a:p>
        </p:txBody>
      </p:sp>
      <p:sp>
        <p:nvSpPr>
          <p:cNvPr id="30" name="Date Placeholder 3">
            <a:extLst>
              <a:ext uri="{FF2B5EF4-FFF2-40B4-BE49-F238E27FC236}">
                <a16:creationId xmlns:a16="http://schemas.microsoft.com/office/drawing/2014/main" xmlns=""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fld id="{6FCA8E82-58CD-E045-8B98-B7A85B79B752}" type="datetime4">
              <a:rPr lang="en-US" smtClean="0"/>
              <a:pPr/>
              <a:t>August 31, 2023</a:t>
            </a:fld>
            <a:endParaRPr lang="en-US" dirty="0">
              <a:latin typeface="+mn-lt"/>
            </a:endParaRPr>
          </a:p>
        </p:txBody>
      </p:sp>
      <p:sp>
        <p:nvSpPr>
          <p:cNvPr id="31" name="Footer Placeholder 4">
            <a:extLst>
              <a:ext uri="{FF2B5EF4-FFF2-40B4-BE49-F238E27FC236}">
                <a16:creationId xmlns:a16="http://schemas.microsoft.com/office/drawing/2014/main" xmlns=""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r>
              <a:rPr lang="en-US"/>
              <a:t>Annual Review</a:t>
            </a:r>
            <a:endParaRPr lang="en-US" b="0" dirty="0"/>
          </a:p>
        </p:txBody>
      </p:sp>
      <p:sp>
        <p:nvSpPr>
          <p:cNvPr id="32" name="Slide Number Placeholder 5">
            <a:extLst>
              <a:ext uri="{FF2B5EF4-FFF2-40B4-BE49-F238E27FC236}">
                <a16:creationId xmlns:a16="http://schemas.microsoft.com/office/drawing/2014/main" xmlns=""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image" Target="../media/image43.jpeg"/><Relationship Id="rId7" Type="http://schemas.openxmlformats.org/officeDocument/2006/relationships/image" Target="../media/image47.jpeg"/><Relationship Id="rId12" Type="http://schemas.openxmlformats.org/officeDocument/2006/relationships/image" Target="../media/image52.jpeg"/><Relationship Id="rId2" Type="http://schemas.openxmlformats.org/officeDocument/2006/relationships/image" Target="../media/image42.jpeg"/><Relationship Id="rId16" Type="http://schemas.openxmlformats.org/officeDocument/2006/relationships/image" Target="../media/image56.jpeg"/><Relationship Id="rId1" Type="http://schemas.openxmlformats.org/officeDocument/2006/relationships/slideLayout" Target="../slideLayouts/slideLayout5.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 Id="rId1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image" Target="../media/image57.jpeg"/><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78.svg"/><Relationship Id="rId7" Type="http://schemas.openxmlformats.org/officeDocument/2006/relationships/image" Target="../media/image82.svg"/><Relationship Id="rId2" Type="http://schemas.openxmlformats.org/officeDocument/2006/relationships/image" Target="../media/image68.png"/><Relationship Id="rId1" Type="http://schemas.openxmlformats.org/officeDocument/2006/relationships/slideLayout" Target="../slideLayouts/slideLayout8.xml"/><Relationship Id="rId6" Type="http://schemas.openxmlformats.org/officeDocument/2006/relationships/image" Target="../media/image70.png"/><Relationship Id="rId5" Type="http://schemas.openxmlformats.org/officeDocument/2006/relationships/image" Target="../media/image80.svg"/><Relationship Id="rId10" Type="http://schemas.openxmlformats.org/officeDocument/2006/relationships/hyperlink" Target="mailto:mbartizal@permacindustries.com" TargetMode="External"/><Relationship Id="rId4" Type="http://schemas.openxmlformats.org/officeDocument/2006/relationships/image" Target="../media/image69.png"/><Relationship Id="rId9" Type="http://schemas.openxmlformats.org/officeDocument/2006/relationships/image" Target="../media/image84.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5.sv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6" Type="http://schemas.openxmlformats.org/officeDocument/2006/relationships/image" Target="../media/image26.jpeg"/><Relationship Id="rId1" Type="http://schemas.openxmlformats.org/officeDocument/2006/relationships/slideLayout" Target="../slideLayouts/slideLayout5.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image" Target="../media/image27.jpeg"/><Relationship Id="rId16" Type="http://schemas.openxmlformats.org/officeDocument/2006/relationships/image" Target="../media/image41.jpeg"/><Relationship Id="rId1" Type="http://schemas.openxmlformats.org/officeDocument/2006/relationships/slideLayout" Target="../slideLayouts/slideLayout5.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93E168C-8042-5B4E-A5A4-A5BF693AE2D6}"/>
              </a:ext>
            </a:extLst>
          </p:cNvPr>
          <p:cNvSpPr>
            <a:spLocks noGrp="1"/>
          </p:cNvSpPr>
          <p:nvPr>
            <p:ph type="ctrTitle"/>
          </p:nvPr>
        </p:nvSpPr>
        <p:spPr>
          <a:xfrm>
            <a:off x="6367054" y="2116182"/>
            <a:ext cx="5491571" cy="1514019"/>
          </a:xfrm>
        </p:spPr>
        <p:txBody>
          <a:bodyPr/>
          <a:lstStyle/>
          <a:p>
            <a:r>
              <a:rPr lang="en-US" dirty="0" smtClean="0"/>
              <a:t>CNC Custom Manufacturing</a:t>
            </a:r>
            <a:r>
              <a:rPr lang="en-US" dirty="0" smtClean="0"/>
              <a:t> </a:t>
            </a:r>
            <a:endParaRPr lang="en-US" dirty="0"/>
          </a:p>
        </p:txBody>
      </p:sp>
      <p:sp>
        <p:nvSpPr>
          <p:cNvPr id="3" name="Text Placeholder 2">
            <a:extLst>
              <a:ext uri="{FF2B5EF4-FFF2-40B4-BE49-F238E27FC236}">
                <a16:creationId xmlns:a16="http://schemas.microsoft.com/office/drawing/2014/main" xmlns="" id="{F18E61D8-31A3-2D45-8E25-CBE846E26E1C}"/>
              </a:ext>
            </a:extLst>
          </p:cNvPr>
          <p:cNvSpPr>
            <a:spLocks noGrp="1"/>
          </p:cNvSpPr>
          <p:nvPr>
            <p:ph type="body" sz="quarter" idx="11"/>
          </p:nvPr>
        </p:nvSpPr>
        <p:spPr>
          <a:xfrm>
            <a:off x="6367055" y="4549553"/>
            <a:ext cx="5491570" cy="953337"/>
          </a:xfrm>
        </p:spPr>
        <p:txBody>
          <a:bodyPr/>
          <a:lstStyle/>
          <a:p>
            <a:r>
              <a:rPr lang="en-US" dirty="0">
                <a:latin typeface="+mj-lt"/>
              </a:rPr>
              <a:t>Permac</a:t>
            </a:r>
            <a:r>
              <a:rPr lang="en-US" dirty="0">
                <a:solidFill>
                  <a:schemeClr val="tx2">
                    <a:lumMod val="50000"/>
                  </a:schemeClr>
                </a:solidFill>
                <a:latin typeface="+mj-lt"/>
              </a:rPr>
              <a:t> Industries</a:t>
            </a:r>
            <a:r>
              <a:rPr lang="en-US" dirty="0">
                <a:solidFill>
                  <a:schemeClr val="tx2">
                    <a:lumMod val="50000"/>
                  </a:schemeClr>
                </a:solidFill>
              </a:rPr>
              <a:t> </a:t>
            </a:r>
          </a:p>
          <a:p>
            <a:r>
              <a:rPr lang="en-US" dirty="0">
                <a:solidFill>
                  <a:schemeClr val="tx2">
                    <a:lumMod val="50000"/>
                  </a:schemeClr>
                </a:solidFill>
              </a:rPr>
              <a:t>Small Metal &amp; Plastic Parts Manufactured to Specifications</a:t>
            </a:r>
          </a:p>
          <a:p>
            <a:endParaRPr lang="en-US" dirty="0"/>
          </a:p>
        </p:txBody>
      </p:sp>
      <p:pic>
        <p:nvPicPr>
          <p:cNvPr id="4" name="Picture 2">
            <a:extLst>
              <a:ext uri="{FF2B5EF4-FFF2-40B4-BE49-F238E27FC236}">
                <a16:creationId xmlns:a16="http://schemas.microsoft.com/office/drawing/2014/main" xmlns="" id="{44021787-2C2E-1FC5-CF89-5D573FC4E1CA}"/>
              </a:ext>
            </a:extLst>
          </p:cNvPr>
          <p:cNvPicPr>
            <a:picLocks noChangeAspect="1" noChangeArrowheads="1"/>
          </p:cNvPicPr>
          <p:nvPr/>
        </p:nvPicPr>
        <p:blipFill>
          <a:blip r:embed="rId2" cstate="print"/>
          <a:srcRect/>
          <a:stretch>
            <a:fillRect/>
          </a:stretch>
        </p:blipFill>
        <p:spPr bwMode="auto">
          <a:xfrm>
            <a:off x="8831317" y="241058"/>
            <a:ext cx="3276600" cy="955772"/>
          </a:xfrm>
          <a:prstGeom prst="rect">
            <a:avLst/>
          </a:prstGeom>
          <a:noFill/>
          <a:ln w="9525">
            <a:noFill/>
            <a:miter lim="800000"/>
            <a:headEnd/>
            <a:tailEnd/>
          </a:ln>
          <a:effectLst/>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xmlns="" id="{8524FB02-5EF9-2A9C-461F-25F64D89905A}"/>
              </a:ext>
            </a:extLst>
          </p:cNvPr>
          <p:cNvSpPr/>
          <p:nvPr/>
        </p:nvSpPr>
        <p:spPr>
          <a:xfrm>
            <a:off x="5090160" y="247377"/>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E63ADE73-270B-352A-0CF2-0EADB0C46358}"/>
              </a:ext>
            </a:extLst>
          </p:cNvPr>
          <p:cNvSpPr/>
          <p:nvPr/>
        </p:nvSpPr>
        <p:spPr>
          <a:xfrm>
            <a:off x="2724975" y="247377"/>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E7FB36DF-D5B5-7D41-A260-26B393215441}"/>
              </a:ext>
            </a:extLst>
          </p:cNvPr>
          <p:cNvSpPr/>
          <p:nvPr/>
        </p:nvSpPr>
        <p:spPr>
          <a:xfrm>
            <a:off x="9818162" y="24200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A11F1A3F-8631-EF92-0C51-1950706A1BEE}"/>
              </a:ext>
            </a:extLst>
          </p:cNvPr>
          <p:cNvSpPr/>
          <p:nvPr/>
        </p:nvSpPr>
        <p:spPr>
          <a:xfrm>
            <a:off x="7452978" y="24200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28EBCA6F-73B1-C880-77FD-15C7528EE373}"/>
              </a:ext>
            </a:extLst>
          </p:cNvPr>
          <p:cNvSpPr/>
          <p:nvPr/>
        </p:nvSpPr>
        <p:spPr>
          <a:xfrm>
            <a:off x="359791" y="2282555"/>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EE586706-1DBC-016F-6DFE-BC0A1D775DBB}"/>
              </a:ext>
            </a:extLst>
          </p:cNvPr>
          <p:cNvSpPr/>
          <p:nvPr/>
        </p:nvSpPr>
        <p:spPr>
          <a:xfrm>
            <a:off x="5090160" y="2282555"/>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32050C3B-1E91-AC9A-32AA-9672E225264F}"/>
              </a:ext>
            </a:extLst>
          </p:cNvPr>
          <p:cNvSpPr/>
          <p:nvPr/>
        </p:nvSpPr>
        <p:spPr>
          <a:xfrm>
            <a:off x="2724975" y="2282555"/>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357D4CDE-1412-87F3-55E3-D12B10F59A86}"/>
              </a:ext>
            </a:extLst>
          </p:cNvPr>
          <p:cNvSpPr/>
          <p:nvPr/>
        </p:nvSpPr>
        <p:spPr>
          <a:xfrm>
            <a:off x="9818162" y="227372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A6571F0B-CBA9-2394-D48F-B170DABF72F4}"/>
              </a:ext>
            </a:extLst>
          </p:cNvPr>
          <p:cNvSpPr/>
          <p:nvPr/>
        </p:nvSpPr>
        <p:spPr>
          <a:xfrm>
            <a:off x="7452978" y="2282555"/>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06B1A829-B59D-418A-31CC-F1ACB2002A0E}"/>
              </a:ext>
            </a:extLst>
          </p:cNvPr>
          <p:cNvSpPr/>
          <p:nvPr/>
        </p:nvSpPr>
        <p:spPr>
          <a:xfrm>
            <a:off x="357424"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55E8BE84-C6B6-6C50-0444-8EAB60319E78}"/>
              </a:ext>
            </a:extLst>
          </p:cNvPr>
          <p:cNvSpPr/>
          <p:nvPr/>
        </p:nvSpPr>
        <p:spPr>
          <a:xfrm>
            <a:off x="5087793"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AB485CB9-7149-0C29-9139-6C18805648EA}"/>
              </a:ext>
            </a:extLst>
          </p:cNvPr>
          <p:cNvSpPr/>
          <p:nvPr/>
        </p:nvSpPr>
        <p:spPr>
          <a:xfrm>
            <a:off x="2722608"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815682D1-9975-9153-77E3-507E5E3B0C42}"/>
              </a:ext>
            </a:extLst>
          </p:cNvPr>
          <p:cNvSpPr/>
          <p:nvPr/>
        </p:nvSpPr>
        <p:spPr>
          <a:xfrm>
            <a:off x="9818162"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5002156F-ADDF-AB52-69CA-E8516D6DB960}"/>
              </a:ext>
            </a:extLst>
          </p:cNvPr>
          <p:cNvSpPr/>
          <p:nvPr/>
        </p:nvSpPr>
        <p:spPr>
          <a:xfrm>
            <a:off x="7452978"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0DCD8C78-6002-E5B2-A88D-4F4CFCFFAE9A}"/>
              </a:ext>
            </a:extLst>
          </p:cNvPr>
          <p:cNvSpPr/>
          <p:nvPr/>
        </p:nvSpPr>
        <p:spPr>
          <a:xfrm>
            <a:off x="359791" y="247377"/>
            <a:ext cx="2011680" cy="1828800"/>
          </a:xfrm>
          <a:prstGeom prst="rect">
            <a:avLst/>
          </a:prstGeom>
          <a:solidFill>
            <a:schemeClr val="tx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xmlns="" id="{4943A52A-C321-F0F5-2207-5B23D5E16A14}"/>
              </a:ext>
            </a:extLst>
          </p:cNvPr>
          <p:cNvSpPr>
            <a:spLocks noGrp="1"/>
          </p:cNvSpPr>
          <p:nvPr>
            <p:ph type="ftr" sz="quarter" idx="12"/>
          </p:nvPr>
        </p:nvSpPr>
        <p:spPr/>
        <p:txBody>
          <a:bodyPr/>
          <a:lstStyle/>
          <a:p>
            <a:r>
              <a:rPr lang="en-US" dirty="0"/>
              <a:t>Permac Industries</a:t>
            </a:r>
            <a:endParaRPr lang="en-US" b="0" dirty="0"/>
          </a:p>
        </p:txBody>
      </p:sp>
      <p:sp>
        <p:nvSpPr>
          <p:cNvPr id="5" name="Slide Number Placeholder 4">
            <a:extLst>
              <a:ext uri="{FF2B5EF4-FFF2-40B4-BE49-F238E27FC236}">
                <a16:creationId xmlns:a16="http://schemas.microsoft.com/office/drawing/2014/main" xmlns="" id="{F4295EFD-D9F8-4684-B527-EA71023B5B0A}"/>
              </a:ext>
            </a:extLst>
          </p:cNvPr>
          <p:cNvSpPr>
            <a:spLocks noGrp="1"/>
          </p:cNvSpPr>
          <p:nvPr>
            <p:ph type="sldNum" sz="quarter" idx="13"/>
          </p:nvPr>
        </p:nvSpPr>
        <p:spPr/>
        <p:txBody>
          <a:bodyPr/>
          <a:lstStyle/>
          <a:p>
            <a:fld id="{294A09A9-5501-47C1-A89A-A340965A2BE2}" type="slidenum">
              <a:rPr lang="en-US" smtClean="0"/>
              <a:pPr/>
              <a:t>10</a:t>
            </a:fld>
            <a:endParaRPr lang="en-US" dirty="0">
              <a:latin typeface="+mn-lt"/>
            </a:endParaRPr>
          </a:p>
        </p:txBody>
      </p:sp>
      <p:pic>
        <p:nvPicPr>
          <p:cNvPr id="6" name="Picture 5" descr="IMG_0104 (Copy).jpg">
            <a:extLst>
              <a:ext uri="{FF2B5EF4-FFF2-40B4-BE49-F238E27FC236}">
                <a16:creationId xmlns:a16="http://schemas.microsoft.com/office/drawing/2014/main" xmlns="" id="{363CEDBD-0667-FEFB-81D5-73BE1A83CD8A}"/>
              </a:ext>
            </a:extLst>
          </p:cNvPr>
          <p:cNvPicPr>
            <a:picLocks noGrp="1"/>
          </p:cNvPicPr>
          <p:nvPr isPhoto="1"/>
        </p:nvPicPr>
        <p:blipFill>
          <a:blip r:embed="rId2" cstate="print"/>
          <a:stretch>
            <a:fillRect/>
          </a:stretch>
        </p:blipFill>
        <p:spPr>
          <a:xfrm>
            <a:off x="2843847" y="339174"/>
            <a:ext cx="1773936" cy="1636776"/>
          </a:xfrm>
          <a:prstGeom prst="rect">
            <a:avLst/>
          </a:prstGeom>
        </p:spPr>
      </p:pic>
      <p:pic>
        <p:nvPicPr>
          <p:cNvPr id="7" name="Picture 6" descr="IMG_0105 (Copy).jpg">
            <a:extLst>
              <a:ext uri="{FF2B5EF4-FFF2-40B4-BE49-F238E27FC236}">
                <a16:creationId xmlns:a16="http://schemas.microsoft.com/office/drawing/2014/main" xmlns="" id="{AB6CFCB5-8CAE-D385-3AAE-17AF0FCAB24B}"/>
              </a:ext>
            </a:extLst>
          </p:cNvPr>
          <p:cNvPicPr>
            <a:picLocks noGrp="1"/>
          </p:cNvPicPr>
          <p:nvPr isPhoto="1"/>
        </p:nvPicPr>
        <p:blipFill>
          <a:blip r:embed="rId3" cstate="print"/>
          <a:stretch>
            <a:fillRect/>
          </a:stretch>
        </p:blipFill>
        <p:spPr>
          <a:xfrm>
            <a:off x="5206665" y="4422300"/>
            <a:ext cx="1773936" cy="1636776"/>
          </a:xfrm>
          <a:prstGeom prst="rect">
            <a:avLst/>
          </a:prstGeom>
        </p:spPr>
      </p:pic>
      <p:pic>
        <p:nvPicPr>
          <p:cNvPr id="8" name="Picture 7" descr="IMG_0107 (Copy).jpg">
            <a:extLst>
              <a:ext uri="{FF2B5EF4-FFF2-40B4-BE49-F238E27FC236}">
                <a16:creationId xmlns:a16="http://schemas.microsoft.com/office/drawing/2014/main" xmlns="" id="{DD4E7A7B-4F32-39DB-5F53-06E01B7D5C53}"/>
              </a:ext>
            </a:extLst>
          </p:cNvPr>
          <p:cNvPicPr>
            <a:picLocks noGrp="1"/>
          </p:cNvPicPr>
          <p:nvPr isPhoto="1"/>
        </p:nvPicPr>
        <p:blipFill>
          <a:blip r:embed="rId4" cstate="print"/>
          <a:stretch>
            <a:fillRect/>
          </a:stretch>
        </p:blipFill>
        <p:spPr>
          <a:xfrm>
            <a:off x="2843847" y="2370464"/>
            <a:ext cx="1773936" cy="1636776"/>
          </a:xfrm>
          <a:prstGeom prst="rect">
            <a:avLst/>
          </a:prstGeom>
        </p:spPr>
      </p:pic>
      <p:pic>
        <p:nvPicPr>
          <p:cNvPr id="9" name="Picture 8" descr="IMG_0108 (Copy).jpg">
            <a:extLst>
              <a:ext uri="{FF2B5EF4-FFF2-40B4-BE49-F238E27FC236}">
                <a16:creationId xmlns:a16="http://schemas.microsoft.com/office/drawing/2014/main" xmlns="" id="{1DDBE0A9-3DD1-B6EE-7AFE-357A80DE913B}"/>
              </a:ext>
            </a:extLst>
          </p:cNvPr>
          <p:cNvPicPr>
            <a:picLocks noGrp="1"/>
          </p:cNvPicPr>
          <p:nvPr isPhoto="1"/>
        </p:nvPicPr>
        <p:blipFill>
          <a:blip r:embed="rId5" cstate="print"/>
          <a:stretch>
            <a:fillRect/>
          </a:stretch>
        </p:blipFill>
        <p:spPr>
          <a:xfrm>
            <a:off x="2841480" y="4422300"/>
            <a:ext cx="1773936" cy="1636776"/>
          </a:xfrm>
          <a:prstGeom prst="rect">
            <a:avLst/>
          </a:prstGeom>
        </p:spPr>
      </p:pic>
      <p:pic>
        <p:nvPicPr>
          <p:cNvPr id="10" name="Picture 9" descr="IMG_0114 (Copy).jpg">
            <a:extLst>
              <a:ext uri="{FF2B5EF4-FFF2-40B4-BE49-F238E27FC236}">
                <a16:creationId xmlns:a16="http://schemas.microsoft.com/office/drawing/2014/main" xmlns="" id="{31C4DD0D-C915-2C9A-AB62-75EF270C8C77}"/>
              </a:ext>
            </a:extLst>
          </p:cNvPr>
          <p:cNvPicPr>
            <a:picLocks noGrp="1"/>
          </p:cNvPicPr>
          <p:nvPr isPhoto="1"/>
        </p:nvPicPr>
        <p:blipFill>
          <a:blip r:embed="rId6" cstate="print"/>
          <a:stretch>
            <a:fillRect/>
          </a:stretch>
        </p:blipFill>
        <p:spPr>
          <a:xfrm>
            <a:off x="5206665" y="2382845"/>
            <a:ext cx="1773936" cy="1636776"/>
          </a:xfrm>
          <a:prstGeom prst="rect">
            <a:avLst/>
          </a:prstGeom>
        </p:spPr>
      </p:pic>
      <p:pic>
        <p:nvPicPr>
          <p:cNvPr id="11" name="Picture 10" descr="IMG_0121 (Copy).jpg">
            <a:extLst>
              <a:ext uri="{FF2B5EF4-FFF2-40B4-BE49-F238E27FC236}">
                <a16:creationId xmlns:a16="http://schemas.microsoft.com/office/drawing/2014/main" xmlns="" id="{13095A50-3FF4-B0EC-9ED6-373D0BEE490D}"/>
              </a:ext>
            </a:extLst>
          </p:cNvPr>
          <p:cNvPicPr>
            <a:picLocks noGrp="1"/>
          </p:cNvPicPr>
          <p:nvPr isPhoto="1"/>
        </p:nvPicPr>
        <p:blipFill>
          <a:blip r:embed="rId7" cstate="print"/>
          <a:stretch>
            <a:fillRect/>
          </a:stretch>
        </p:blipFill>
        <p:spPr>
          <a:xfrm>
            <a:off x="474217" y="338020"/>
            <a:ext cx="1773936" cy="1636776"/>
          </a:xfrm>
          <a:prstGeom prst="rect">
            <a:avLst/>
          </a:prstGeom>
        </p:spPr>
      </p:pic>
      <p:pic>
        <p:nvPicPr>
          <p:cNvPr id="12" name="Picture 11" descr="IMG_0115 (Copy).jpg">
            <a:extLst>
              <a:ext uri="{FF2B5EF4-FFF2-40B4-BE49-F238E27FC236}">
                <a16:creationId xmlns:a16="http://schemas.microsoft.com/office/drawing/2014/main" xmlns="" id="{B3610951-D796-D0D9-D448-15C1C1461B98}"/>
              </a:ext>
            </a:extLst>
          </p:cNvPr>
          <p:cNvPicPr>
            <a:picLocks noGrp="1"/>
          </p:cNvPicPr>
          <p:nvPr isPhoto="1"/>
        </p:nvPicPr>
        <p:blipFill>
          <a:blip r:embed="rId8" cstate="print"/>
          <a:stretch>
            <a:fillRect/>
          </a:stretch>
        </p:blipFill>
        <p:spPr>
          <a:xfrm>
            <a:off x="7571850" y="2368221"/>
            <a:ext cx="1773936" cy="1636776"/>
          </a:xfrm>
          <a:prstGeom prst="rect">
            <a:avLst/>
          </a:prstGeom>
        </p:spPr>
      </p:pic>
      <p:pic>
        <p:nvPicPr>
          <p:cNvPr id="13" name="Picture 12" descr="IMG_0120 (Copy).jpg">
            <a:extLst>
              <a:ext uri="{FF2B5EF4-FFF2-40B4-BE49-F238E27FC236}">
                <a16:creationId xmlns:a16="http://schemas.microsoft.com/office/drawing/2014/main" xmlns="" id="{348BAA58-6A99-1F26-BE45-92A04681E54A}"/>
              </a:ext>
            </a:extLst>
          </p:cNvPr>
          <p:cNvPicPr>
            <a:picLocks noGrp="1"/>
          </p:cNvPicPr>
          <p:nvPr isPhoto="1"/>
        </p:nvPicPr>
        <p:blipFill>
          <a:blip r:embed="rId9" cstate="print"/>
          <a:stretch>
            <a:fillRect/>
          </a:stretch>
        </p:blipFill>
        <p:spPr>
          <a:xfrm>
            <a:off x="469125" y="4422300"/>
            <a:ext cx="1773936" cy="1636776"/>
          </a:xfrm>
          <a:prstGeom prst="rect">
            <a:avLst/>
          </a:prstGeom>
        </p:spPr>
      </p:pic>
      <p:pic>
        <p:nvPicPr>
          <p:cNvPr id="14" name="Picture 13" descr="IMG_0095 (Copy).jpg">
            <a:extLst>
              <a:ext uri="{FF2B5EF4-FFF2-40B4-BE49-F238E27FC236}">
                <a16:creationId xmlns:a16="http://schemas.microsoft.com/office/drawing/2014/main" xmlns="" id="{C1B8E8B6-52D6-A797-01E5-4DD21D8AC471}"/>
              </a:ext>
            </a:extLst>
          </p:cNvPr>
          <p:cNvPicPr>
            <a:picLocks noGrp="1"/>
          </p:cNvPicPr>
          <p:nvPr isPhoto="1"/>
        </p:nvPicPr>
        <p:blipFill>
          <a:blip r:embed="rId10" cstate="print"/>
          <a:stretch>
            <a:fillRect/>
          </a:stretch>
        </p:blipFill>
        <p:spPr>
          <a:xfrm>
            <a:off x="9943847" y="347661"/>
            <a:ext cx="1773936" cy="1636776"/>
          </a:xfrm>
          <a:prstGeom prst="rect">
            <a:avLst/>
          </a:prstGeom>
        </p:spPr>
      </p:pic>
      <p:pic>
        <p:nvPicPr>
          <p:cNvPr id="15" name="Picture 14" descr="IMG_0096 (Copy).jpg">
            <a:extLst>
              <a:ext uri="{FF2B5EF4-FFF2-40B4-BE49-F238E27FC236}">
                <a16:creationId xmlns:a16="http://schemas.microsoft.com/office/drawing/2014/main" xmlns="" id="{712C55ED-B9F0-3AA2-D8CD-51F456C4E2F1}"/>
              </a:ext>
            </a:extLst>
          </p:cNvPr>
          <p:cNvPicPr>
            <a:picLocks noGrp="1"/>
          </p:cNvPicPr>
          <p:nvPr isPhoto="1"/>
        </p:nvPicPr>
        <p:blipFill>
          <a:blip r:embed="rId11" cstate="print"/>
          <a:stretch>
            <a:fillRect/>
          </a:stretch>
        </p:blipFill>
        <p:spPr>
          <a:xfrm>
            <a:off x="7571850" y="347661"/>
            <a:ext cx="1773936" cy="1636776"/>
          </a:xfrm>
          <a:prstGeom prst="rect">
            <a:avLst/>
          </a:prstGeom>
        </p:spPr>
      </p:pic>
      <p:pic>
        <p:nvPicPr>
          <p:cNvPr id="16" name="Picture 15" descr="IMG_0099 (Copy).jpg">
            <a:extLst>
              <a:ext uri="{FF2B5EF4-FFF2-40B4-BE49-F238E27FC236}">
                <a16:creationId xmlns:a16="http://schemas.microsoft.com/office/drawing/2014/main" xmlns="" id="{2C0F8885-7257-6917-C6B1-050D5D4A8F19}"/>
              </a:ext>
            </a:extLst>
          </p:cNvPr>
          <p:cNvPicPr>
            <a:picLocks noGrp="1"/>
          </p:cNvPicPr>
          <p:nvPr isPhoto="1"/>
        </p:nvPicPr>
        <p:blipFill>
          <a:blip r:embed="rId12" cstate="print"/>
          <a:stretch>
            <a:fillRect/>
          </a:stretch>
        </p:blipFill>
        <p:spPr>
          <a:xfrm>
            <a:off x="9937034" y="2368221"/>
            <a:ext cx="1773936" cy="1636776"/>
          </a:xfrm>
          <a:prstGeom prst="rect">
            <a:avLst/>
          </a:prstGeom>
        </p:spPr>
      </p:pic>
      <p:pic>
        <p:nvPicPr>
          <p:cNvPr id="31" name="Picture 30" descr="IMG_0100 (Copy).jpg">
            <a:extLst>
              <a:ext uri="{FF2B5EF4-FFF2-40B4-BE49-F238E27FC236}">
                <a16:creationId xmlns:a16="http://schemas.microsoft.com/office/drawing/2014/main" xmlns="" id="{2E5E3BC4-77FF-5C52-DF2B-B44B406520B4}"/>
              </a:ext>
            </a:extLst>
          </p:cNvPr>
          <p:cNvPicPr>
            <a:picLocks noGrp="1"/>
          </p:cNvPicPr>
          <p:nvPr isPhoto="1"/>
        </p:nvPicPr>
        <p:blipFill>
          <a:blip r:embed="rId13" cstate="print"/>
          <a:stretch>
            <a:fillRect/>
          </a:stretch>
        </p:blipFill>
        <p:spPr>
          <a:xfrm>
            <a:off x="477981" y="2368221"/>
            <a:ext cx="1773936" cy="1636776"/>
          </a:xfrm>
          <a:prstGeom prst="rect">
            <a:avLst/>
          </a:prstGeom>
        </p:spPr>
      </p:pic>
      <p:pic>
        <p:nvPicPr>
          <p:cNvPr id="32" name="Picture 2">
            <a:extLst>
              <a:ext uri="{FF2B5EF4-FFF2-40B4-BE49-F238E27FC236}">
                <a16:creationId xmlns:a16="http://schemas.microsoft.com/office/drawing/2014/main" xmlns="" id="{13EF1DAF-8A86-4623-08C9-15DFA4CDF7CB}"/>
              </a:ext>
            </a:extLst>
          </p:cNvPr>
          <p:cNvPicPr>
            <a:picLocks noChangeArrowheads="1"/>
          </p:cNvPicPr>
          <p:nvPr/>
        </p:nvPicPr>
        <p:blipFill>
          <a:blip r:embed="rId14" cstate="print"/>
          <a:srcRect/>
          <a:stretch>
            <a:fillRect/>
          </a:stretch>
        </p:blipFill>
        <p:spPr bwMode="auto">
          <a:xfrm>
            <a:off x="5206665" y="349352"/>
            <a:ext cx="1773936" cy="1636776"/>
          </a:xfrm>
          <a:prstGeom prst="rect">
            <a:avLst/>
          </a:prstGeom>
        </p:spPr>
      </p:pic>
      <p:pic>
        <p:nvPicPr>
          <p:cNvPr id="3" name="Picture 2" descr="A close-up of a gold piece&#10;&#10;Description automatically generated">
            <a:extLst>
              <a:ext uri="{FF2B5EF4-FFF2-40B4-BE49-F238E27FC236}">
                <a16:creationId xmlns:a16="http://schemas.microsoft.com/office/drawing/2014/main" xmlns="" id="{B12E6D6F-CA4D-7FCE-37A4-C673AEE7FA33}"/>
              </a:ext>
            </a:extLst>
          </p:cNvPr>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9937034" y="4422300"/>
            <a:ext cx="1773936" cy="1636776"/>
          </a:xfrm>
          <a:prstGeom prst="rect">
            <a:avLst/>
          </a:prstGeom>
        </p:spPr>
      </p:pic>
      <p:pic>
        <p:nvPicPr>
          <p:cNvPr id="19" name="Picture 18" descr="A gold metal piece with a coin&#10;&#10;Description automatically generated">
            <a:extLst>
              <a:ext uri="{FF2B5EF4-FFF2-40B4-BE49-F238E27FC236}">
                <a16:creationId xmlns:a16="http://schemas.microsoft.com/office/drawing/2014/main" xmlns="" id="{A6D2B46E-5CA2-4E31-D091-EE674298EB72}"/>
              </a:ext>
            </a:extLst>
          </p:cNvPr>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7571850" y="4422586"/>
            <a:ext cx="1773936" cy="1636490"/>
          </a:xfrm>
          <a:prstGeom prst="rect">
            <a:avLst/>
          </a:prstGeom>
        </p:spPr>
      </p:pic>
    </p:spTree>
    <p:extLst>
      <p:ext uri="{BB962C8B-B14F-4D97-AF65-F5344CB8AC3E}">
        <p14:creationId xmlns:p14="http://schemas.microsoft.com/office/powerpoint/2010/main" val="243466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D9559588-DB01-B6DE-2492-EFCDF60F1188}"/>
              </a:ext>
            </a:extLst>
          </p:cNvPr>
          <p:cNvSpPr/>
          <p:nvPr/>
        </p:nvSpPr>
        <p:spPr>
          <a:xfrm>
            <a:off x="855768" y="3320448"/>
            <a:ext cx="3172968" cy="2743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xmlns="" id="{3DB0F70C-C6E0-1B2B-D56E-5EAFADCC0F21}"/>
              </a:ext>
            </a:extLst>
          </p:cNvPr>
          <p:cNvSpPr/>
          <p:nvPr/>
        </p:nvSpPr>
        <p:spPr>
          <a:xfrm>
            <a:off x="855768" y="278129"/>
            <a:ext cx="3172968" cy="2743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B9BC6939-BAC1-BBD0-3BBF-F71DB53E0A08}"/>
              </a:ext>
            </a:extLst>
          </p:cNvPr>
          <p:cNvSpPr/>
          <p:nvPr/>
        </p:nvSpPr>
        <p:spPr>
          <a:xfrm>
            <a:off x="4512981" y="3320448"/>
            <a:ext cx="3172968" cy="2743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xmlns="" id="{9C56A373-8660-1ECA-FCD7-D426CE87A3E9}"/>
              </a:ext>
            </a:extLst>
          </p:cNvPr>
          <p:cNvSpPr/>
          <p:nvPr/>
        </p:nvSpPr>
        <p:spPr>
          <a:xfrm>
            <a:off x="4512981" y="278129"/>
            <a:ext cx="3172968" cy="2743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xmlns="" id="{4943A52A-C321-F0F5-2207-5B23D5E16A14}"/>
              </a:ext>
            </a:extLst>
          </p:cNvPr>
          <p:cNvSpPr>
            <a:spLocks noGrp="1"/>
          </p:cNvSpPr>
          <p:nvPr>
            <p:ph type="ftr" sz="quarter" idx="12"/>
          </p:nvPr>
        </p:nvSpPr>
        <p:spPr/>
        <p:txBody>
          <a:bodyPr/>
          <a:lstStyle/>
          <a:p>
            <a:r>
              <a:rPr lang="en-US" dirty="0"/>
              <a:t>Permac Industries</a:t>
            </a:r>
            <a:endParaRPr lang="en-US" b="0" dirty="0"/>
          </a:p>
        </p:txBody>
      </p:sp>
      <p:sp>
        <p:nvSpPr>
          <p:cNvPr id="5" name="Slide Number Placeholder 4">
            <a:extLst>
              <a:ext uri="{FF2B5EF4-FFF2-40B4-BE49-F238E27FC236}">
                <a16:creationId xmlns:a16="http://schemas.microsoft.com/office/drawing/2014/main" xmlns="" id="{F4295EFD-D9F8-4684-B527-EA71023B5B0A}"/>
              </a:ext>
            </a:extLst>
          </p:cNvPr>
          <p:cNvSpPr>
            <a:spLocks noGrp="1"/>
          </p:cNvSpPr>
          <p:nvPr>
            <p:ph type="sldNum" sz="quarter" idx="13"/>
          </p:nvPr>
        </p:nvSpPr>
        <p:spPr/>
        <p:txBody>
          <a:bodyPr/>
          <a:lstStyle/>
          <a:p>
            <a:fld id="{294A09A9-5501-47C1-A89A-A340965A2BE2}" type="slidenum">
              <a:rPr lang="en-US" smtClean="0"/>
              <a:pPr/>
              <a:t>11</a:t>
            </a:fld>
            <a:endParaRPr lang="en-US" dirty="0">
              <a:latin typeface="+mn-lt"/>
            </a:endParaRPr>
          </a:p>
        </p:txBody>
      </p:sp>
      <p:pic>
        <p:nvPicPr>
          <p:cNvPr id="20" name="Picture 19" descr="IMG_0122 (Copy).jpg">
            <a:extLst>
              <a:ext uri="{FF2B5EF4-FFF2-40B4-BE49-F238E27FC236}">
                <a16:creationId xmlns:a16="http://schemas.microsoft.com/office/drawing/2014/main" xmlns="" id="{789DBDFE-9DBB-E208-68B4-2F2D95393CA3}"/>
              </a:ext>
            </a:extLst>
          </p:cNvPr>
          <p:cNvPicPr>
            <a:picLocks noGrp="1"/>
          </p:cNvPicPr>
          <p:nvPr isPhoto="1"/>
        </p:nvPicPr>
        <p:blipFill rotWithShape="1">
          <a:blip r:embed="rId2" cstate="print"/>
          <a:srcRect l="4173" t="13292" r="5201" b="10113"/>
          <a:stretch/>
        </p:blipFill>
        <p:spPr>
          <a:xfrm>
            <a:off x="4628388" y="3440778"/>
            <a:ext cx="2935224" cy="2503998"/>
          </a:xfrm>
          <a:prstGeom prst="rect">
            <a:avLst/>
          </a:prstGeom>
        </p:spPr>
      </p:pic>
      <p:pic>
        <p:nvPicPr>
          <p:cNvPr id="21" name="Picture 20" descr="IMG_0123 (Copy).jpg">
            <a:extLst>
              <a:ext uri="{FF2B5EF4-FFF2-40B4-BE49-F238E27FC236}">
                <a16:creationId xmlns:a16="http://schemas.microsoft.com/office/drawing/2014/main" xmlns="" id="{98CDC937-1B48-DD90-6A34-6FFF723DB844}"/>
              </a:ext>
            </a:extLst>
          </p:cNvPr>
          <p:cNvPicPr>
            <a:picLocks noGrp="1"/>
          </p:cNvPicPr>
          <p:nvPr isPhoto="1"/>
        </p:nvPicPr>
        <p:blipFill rotWithShape="1">
          <a:blip r:embed="rId3" cstate="print"/>
          <a:srcRect l="5334" t="7876" r="5021" b="2869"/>
          <a:stretch/>
        </p:blipFill>
        <p:spPr>
          <a:xfrm>
            <a:off x="974639" y="3439320"/>
            <a:ext cx="2935224" cy="2505456"/>
          </a:xfrm>
          <a:prstGeom prst="rect">
            <a:avLst/>
          </a:prstGeom>
        </p:spPr>
      </p:pic>
      <p:pic>
        <p:nvPicPr>
          <p:cNvPr id="22" name="Picture 21" descr="IMG_0127 (Copy).jpg">
            <a:extLst>
              <a:ext uri="{FF2B5EF4-FFF2-40B4-BE49-F238E27FC236}">
                <a16:creationId xmlns:a16="http://schemas.microsoft.com/office/drawing/2014/main" xmlns="" id="{791442C3-63FB-09C1-C77D-2C0D6091FE80}"/>
              </a:ext>
            </a:extLst>
          </p:cNvPr>
          <p:cNvPicPr>
            <a:picLocks noGrp="1"/>
          </p:cNvPicPr>
          <p:nvPr isPhoto="1"/>
        </p:nvPicPr>
        <p:blipFill rotWithShape="1">
          <a:blip r:embed="rId4" cstate="print"/>
          <a:srcRect l="6429" t="8589" r="3967" b="7507"/>
          <a:stretch/>
        </p:blipFill>
        <p:spPr>
          <a:xfrm>
            <a:off x="4628388" y="396475"/>
            <a:ext cx="2935224" cy="2505456"/>
          </a:xfrm>
          <a:prstGeom prst="rect">
            <a:avLst/>
          </a:prstGeom>
        </p:spPr>
      </p:pic>
      <p:pic>
        <p:nvPicPr>
          <p:cNvPr id="23" name="Picture 22">
            <a:extLst>
              <a:ext uri="{FF2B5EF4-FFF2-40B4-BE49-F238E27FC236}">
                <a16:creationId xmlns:a16="http://schemas.microsoft.com/office/drawing/2014/main" xmlns="" id="{5ABF07E5-0C1C-6E20-6B2F-2F6BE769B773}"/>
              </a:ext>
            </a:extLst>
          </p:cNvPr>
          <p:cNvPicPr>
            <a:picLocks noChangeAspect="1"/>
          </p:cNvPicPr>
          <p:nvPr/>
        </p:nvPicPr>
        <p:blipFill rotWithShape="1">
          <a:blip r:embed="rId5"/>
          <a:srcRect l="8957"/>
          <a:stretch/>
        </p:blipFill>
        <p:spPr>
          <a:xfrm>
            <a:off x="976678" y="397527"/>
            <a:ext cx="2931147" cy="2504404"/>
          </a:xfrm>
          <a:prstGeom prst="rect">
            <a:avLst/>
          </a:prstGeom>
        </p:spPr>
      </p:pic>
      <p:sp>
        <p:nvSpPr>
          <p:cNvPr id="34" name="Rectangle 33">
            <a:extLst>
              <a:ext uri="{FF2B5EF4-FFF2-40B4-BE49-F238E27FC236}">
                <a16:creationId xmlns:a16="http://schemas.microsoft.com/office/drawing/2014/main" xmlns="" id="{A4EAC874-24A6-8B89-2133-663D120549DB}"/>
              </a:ext>
            </a:extLst>
          </p:cNvPr>
          <p:cNvSpPr/>
          <p:nvPr/>
        </p:nvSpPr>
        <p:spPr>
          <a:xfrm>
            <a:off x="8163264" y="3320448"/>
            <a:ext cx="3172968" cy="2743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xmlns="" id="{DD5F8586-0084-71CF-2922-34B0F10BBD94}"/>
              </a:ext>
            </a:extLst>
          </p:cNvPr>
          <p:cNvSpPr/>
          <p:nvPr/>
        </p:nvSpPr>
        <p:spPr>
          <a:xfrm>
            <a:off x="8163264" y="278129"/>
            <a:ext cx="3172968" cy="27432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IMG_0126 (Copy).jpg">
            <a:extLst>
              <a:ext uri="{FF2B5EF4-FFF2-40B4-BE49-F238E27FC236}">
                <a16:creationId xmlns:a16="http://schemas.microsoft.com/office/drawing/2014/main" xmlns="" id="{1DED298A-E727-467B-A088-B8BFCFF44D36}"/>
              </a:ext>
            </a:extLst>
          </p:cNvPr>
          <p:cNvPicPr>
            <a:picLocks noGrp="1"/>
          </p:cNvPicPr>
          <p:nvPr isPhoto="1"/>
        </p:nvPicPr>
        <p:blipFill rotWithShape="1">
          <a:blip r:embed="rId6" cstate="print"/>
          <a:srcRect l="2651" t="4163" r="5364" b="6427"/>
          <a:stretch/>
        </p:blipFill>
        <p:spPr>
          <a:xfrm>
            <a:off x="8282136" y="3429000"/>
            <a:ext cx="2935224" cy="2505456"/>
          </a:xfrm>
          <a:prstGeom prst="rect">
            <a:avLst/>
          </a:prstGeom>
        </p:spPr>
      </p:pic>
      <p:pic>
        <p:nvPicPr>
          <p:cNvPr id="18" name="Picture 17" descr="IMG_0124 (Copy).jpg">
            <a:extLst>
              <a:ext uri="{FF2B5EF4-FFF2-40B4-BE49-F238E27FC236}">
                <a16:creationId xmlns:a16="http://schemas.microsoft.com/office/drawing/2014/main" xmlns="" id="{2EC81A16-C678-0277-3B88-918B8EE930F9}"/>
              </a:ext>
            </a:extLst>
          </p:cNvPr>
          <p:cNvPicPr>
            <a:picLocks noGrp="1"/>
          </p:cNvPicPr>
          <p:nvPr isPhoto="1"/>
        </p:nvPicPr>
        <p:blipFill rotWithShape="1">
          <a:blip r:embed="rId7" cstate="print"/>
          <a:srcRect l="4700" t="7204" b="6533"/>
          <a:stretch/>
        </p:blipFill>
        <p:spPr>
          <a:xfrm>
            <a:off x="8282136" y="396475"/>
            <a:ext cx="2935224" cy="2505456"/>
          </a:xfrm>
          <a:prstGeom prst="rect">
            <a:avLst/>
          </a:prstGeom>
        </p:spPr>
      </p:pic>
    </p:spTree>
    <p:extLst>
      <p:ext uri="{BB962C8B-B14F-4D97-AF65-F5344CB8AC3E}">
        <p14:creationId xmlns:p14="http://schemas.microsoft.com/office/powerpoint/2010/main" val="1342565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4756681-41E2-D101-C7FD-C62027136AF2}"/>
              </a:ext>
            </a:extLst>
          </p:cNvPr>
          <p:cNvSpPr>
            <a:spLocks noGrp="1"/>
          </p:cNvSpPr>
          <p:nvPr>
            <p:ph type="title"/>
          </p:nvPr>
        </p:nvSpPr>
        <p:spPr/>
        <p:txBody>
          <a:bodyPr/>
          <a:lstStyle/>
          <a:p>
            <a:r>
              <a:rPr lang="en-US" dirty="0"/>
              <a:t>Equipment List</a:t>
            </a:r>
          </a:p>
        </p:txBody>
      </p:sp>
      <p:sp>
        <p:nvSpPr>
          <p:cNvPr id="4" name="Footer Placeholder 3">
            <a:extLst>
              <a:ext uri="{FF2B5EF4-FFF2-40B4-BE49-F238E27FC236}">
                <a16:creationId xmlns:a16="http://schemas.microsoft.com/office/drawing/2014/main" xmlns="" id="{6312CCBE-0077-F6B0-7ECC-F46496ABE95F}"/>
              </a:ext>
            </a:extLst>
          </p:cNvPr>
          <p:cNvSpPr>
            <a:spLocks noGrp="1"/>
          </p:cNvSpPr>
          <p:nvPr>
            <p:ph type="ftr" sz="quarter" idx="12"/>
          </p:nvPr>
        </p:nvSpPr>
        <p:spPr/>
        <p:txBody>
          <a:bodyPr/>
          <a:lstStyle/>
          <a:p>
            <a:r>
              <a:rPr lang="en-US" b="0" dirty="0"/>
              <a:t>Permac Industries</a:t>
            </a:r>
          </a:p>
        </p:txBody>
      </p:sp>
      <p:sp>
        <p:nvSpPr>
          <p:cNvPr id="5" name="Slide Number Placeholder 4">
            <a:extLst>
              <a:ext uri="{FF2B5EF4-FFF2-40B4-BE49-F238E27FC236}">
                <a16:creationId xmlns:a16="http://schemas.microsoft.com/office/drawing/2014/main" xmlns="" id="{F554CB91-4BB0-C227-9E31-A4C400E1C613}"/>
              </a:ext>
            </a:extLst>
          </p:cNvPr>
          <p:cNvSpPr>
            <a:spLocks noGrp="1"/>
          </p:cNvSpPr>
          <p:nvPr>
            <p:ph type="sldNum" sz="quarter" idx="13"/>
          </p:nvPr>
        </p:nvSpPr>
        <p:spPr/>
        <p:txBody>
          <a:bodyPr/>
          <a:lstStyle/>
          <a:p>
            <a:fld id="{294A09A9-5501-47C1-A89A-A340965A2BE2}" type="slidenum">
              <a:rPr lang="en-US" smtClean="0"/>
              <a:pPr/>
              <a:t>12</a:t>
            </a:fld>
            <a:endParaRPr lang="en-US" dirty="0">
              <a:latin typeface="+mn-lt"/>
            </a:endParaRPr>
          </a:p>
        </p:txBody>
      </p:sp>
      <p:graphicFrame>
        <p:nvGraphicFramePr>
          <p:cNvPr id="9" name="Diagram 8">
            <a:extLst>
              <a:ext uri="{FF2B5EF4-FFF2-40B4-BE49-F238E27FC236}">
                <a16:creationId xmlns:a16="http://schemas.microsoft.com/office/drawing/2014/main" xmlns="" id="{15B3BA31-A979-87A7-0778-7DBD6012ED16}"/>
              </a:ext>
            </a:extLst>
          </p:cNvPr>
          <p:cNvGraphicFramePr/>
          <p:nvPr>
            <p:extLst>
              <p:ext uri="{D42A27DB-BD31-4B8C-83A1-F6EECF244321}">
                <p14:modId xmlns:p14="http://schemas.microsoft.com/office/powerpoint/2010/main" val="1353630123"/>
              </p:ext>
            </p:extLst>
          </p:nvPr>
        </p:nvGraphicFramePr>
        <p:xfrm>
          <a:off x="964023" y="1643589"/>
          <a:ext cx="10084977" cy="4335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746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4756681-41E2-D101-C7FD-C62027136AF2}"/>
              </a:ext>
            </a:extLst>
          </p:cNvPr>
          <p:cNvSpPr>
            <a:spLocks noGrp="1"/>
          </p:cNvSpPr>
          <p:nvPr>
            <p:ph type="title"/>
          </p:nvPr>
        </p:nvSpPr>
        <p:spPr>
          <a:xfrm>
            <a:off x="964023" y="879063"/>
            <a:ext cx="6841034" cy="610863"/>
          </a:xfrm>
        </p:spPr>
        <p:txBody>
          <a:bodyPr>
            <a:normAutofit/>
          </a:bodyPr>
          <a:lstStyle/>
          <a:p>
            <a:r>
              <a:rPr lang="en-US" dirty="0"/>
              <a:t>Equipment List Continued</a:t>
            </a:r>
          </a:p>
        </p:txBody>
      </p:sp>
      <p:sp>
        <p:nvSpPr>
          <p:cNvPr id="4" name="Footer Placeholder 3">
            <a:extLst>
              <a:ext uri="{FF2B5EF4-FFF2-40B4-BE49-F238E27FC236}">
                <a16:creationId xmlns:a16="http://schemas.microsoft.com/office/drawing/2014/main" xmlns="" id="{6312CCBE-0077-F6B0-7ECC-F46496ABE95F}"/>
              </a:ext>
            </a:extLst>
          </p:cNvPr>
          <p:cNvSpPr>
            <a:spLocks noGrp="1"/>
          </p:cNvSpPr>
          <p:nvPr>
            <p:ph type="ftr" sz="quarter" idx="12"/>
          </p:nvPr>
        </p:nvSpPr>
        <p:spPr/>
        <p:txBody>
          <a:bodyPr/>
          <a:lstStyle/>
          <a:p>
            <a:r>
              <a:rPr lang="en-US" b="0" dirty="0"/>
              <a:t>Permac Industries</a:t>
            </a:r>
          </a:p>
        </p:txBody>
      </p:sp>
      <p:sp>
        <p:nvSpPr>
          <p:cNvPr id="5" name="Slide Number Placeholder 4">
            <a:extLst>
              <a:ext uri="{FF2B5EF4-FFF2-40B4-BE49-F238E27FC236}">
                <a16:creationId xmlns:a16="http://schemas.microsoft.com/office/drawing/2014/main" xmlns="" id="{F554CB91-4BB0-C227-9E31-A4C400E1C613}"/>
              </a:ext>
            </a:extLst>
          </p:cNvPr>
          <p:cNvSpPr>
            <a:spLocks noGrp="1"/>
          </p:cNvSpPr>
          <p:nvPr>
            <p:ph type="sldNum" sz="quarter" idx="13"/>
          </p:nvPr>
        </p:nvSpPr>
        <p:spPr/>
        <p:txBody>
          <a:bodyPr/>
          <a:lstStyle/>
          <a:p>
            <a:fld id="{294A09A9-5501-47C1-A89A-A340965A2BE2}" type="slidenum">
              <a:rPr lang="en-US" smtClean="0"/>
              <a:pPr/>
              <a:t>13</a:t>
            </a:fld>
            <a:endParaRPr lang="en-US" dirty="0">
              <a:latin typeface="+mn-lt"/>
            </a:endParaRPr>
          </a:p>
        </p:txBody>
      </p:sp>
      <p:graphicFrame>
        <p:nvGraphicFramePr>
          <p:cNvPr id="9" name="Diagram 8">
            <a:extLst>
              <a:ext uri="{FF2B5EF4-FFF2-40B4-BE49-F238E27FC236}">
                <a16:creationId xmlns:a16="http://schemas.microsoft.com/office/drawing/2014/main" xmlns="" id="{15B3BA31-A979-87A7-0778-7DBD6012ED16}"/>
              </a:ext>
            </a:extLst>
          </p:cNvPr>
          <p:cNvGraphicFramePr/>
          <p:nvPr>
            <p:extLst>
              <p:ext uri="{D42A27DB-BD31-4B8C-83A1-F6EECF244321}">
                <p14:modId xmlns:p14="http://schemas.microsoft.com/office/powerpoint/2010/main" val="1749891267"/>
              </p:ext>
            </p:extLst>
          </p:nvPr>
        </p:nvGraphicFramePr>
        <p:xfrm>
          <a:off x="964023" y="1643589"/>
          <a:ext cx="10084977" cy="4335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4523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A23B9B-A157-25C7-9262-08F21EBD08EB}"/>
              </a:ext>
            </a:extLst>
          </p:cNvPr>
          <p:cNvSpPr>
            <a:spLocks noGrp="1"/>
          </p:cNvSpPr>
          <p:nvPr>
            <p:ph type="title"/>
          </p:nvPr>
        </p:nvSpPr>
        <p:spPr>
          <a:xfrm>
            <a:off x="964023" y="879063"/>
            <a:ext cx="6296748" cy="610863"/>
          </a:xfrm>
        </p:spPr>
        <p:txBody>
          <a:bodyPr>
            <a:normAutofit/>
          </a:bodyPr>
          <a:lstStyle/>
          <a:p>
            <a:r>
              <a:rPr lang="en-US" dirty="0"/>
              <a:t>Inspection Equipment</a:t>
            </a:r>
          </a:p>
        </p:txBody>
      </p:sp>
      <p:sp>
        <p:nvSpPr>
          <p:cNvPr id="3" name="Text Placeholder 2">
            <a:extLst>
              <a:ext uri="{FF2B5EF4-FFF2-40B4-BE49-F238E27FC236}">
                <a16:creationId xmlns:a16="http://schemas.microsoft.com/office/drawing/2014/main" xmlns="" id="{4AEC49BF-702A-1A8C-D5DC-AF7E831A2759}"/>
              </a:ext>
            </a:extLst>
          </p:cNvPr>
          <p:cNvSpPr>
            <a:spLocks noGrp="1"/>
          </p:cNvSpPr>
          <p:nvPr>
            <p:ph type="body" sz="quarter" idx="10"/>
          </p:nvPr>
        </p:nvSpPr>
        <p:spPr>
          <a:xfrm>
            <a:off x="971550" y="2629829"/>
            <a:ext cx="9040586" cy="1096784"/>
          </a:xfrm>
        </p:spPr>
        <p:txBody>
          <a:bodyPr/>
          <a:lstStyle/>
          <a:p>
            <a:r>
              <a:rPr lang="en-US" sz="1400" dirty="0">
                <a:ea typeface="Times New Roman" panose="02020603050405020304" pitchFamily="18" charset="0"/>
                <a:cs typeface="Times New Roman" panose="02020603050405020304" pitchFamily="18" charset="0"/>
              </a:rPr>
              <a:t>RAM  Optical Instrument completely automated CNC, programmed operation for video, laser, and touch probe. Visual Inspection provides an array of benefits for different measurement applications and interactive or programmed measurement with precision manual control. It also provides a portable laser scanning system for high-resolution surface profiles. Inspection capabilities provide compact video inspection systems with comfortable, high-resolution viewing of parts and assemblies.</a:t>
            </a:r>
            <a:endParaRPr lang="en-US" sz="1400" dirty="0"/>
          </a:p>
          <a:p>
            <a:pPr marL="285750" indent="-285750">
              <a:buFont typeface="Wingdings" pitchFamily="2" charset="2"/>
              <a:buChar char="§"/>
            </a:pPr>
            <a:endParaRPr lang="en-US" sz="1400" dirty="0">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xmlns="" id="{A6DDD069-C40D-15EF-D50F-7AEFE6AEE876}"/>
              </a:ext>
            </a:extLst>
          </p:cNvPr>
          <p:cNvSpPr>
            <a:spLocks noGrp="1"/>
          </p:cNvSpPr>
          <p:nvPr>
            <p:ph type="body" sz="quarter" idx="12"/>
          </p:nvPr>
        </p:nvSpPr>
        <p:spPr/>
        <p:txBody>
          <a:bodyPr/>
          <a:lstStyle/>
          <a:p>
            <a:r>
              <a:rPr lang="en-US" dirty="0">
                <a:solidFill>
                  <a:schemeClr val="tx2">
                    <a:lumMod val="90000"/>
                  </a:schemeClr>
                </a:solidFill>
              </a:rPr>
              <a:t>Inspection</a:t>
            </a:r>
          </a:p>
        </p:txBody>
      </p:sp>
      <p:sp>
        <p:nvSpPr>
          <p:cNvPr id="13" name="Footer Placeholder 12">
            <a:extLst>
              <a:ext uri="{FF2B5EF4-FFF2-40B4-BE49-F238E27FC236}">
                <a16:creationId xmlns:a16="http://schemas.microsoft.com/office/drawing/2014/main" xmlns="" id="{31DEECF7-5B99-0F5E-1943-07A075F2AE77}"/>
              </a:ext>
            </a:extLst>
          </p:cNvPr>
          <p:cNvSpPr>
            <a:spLocks noGrp="1"/>
          </p:cNvSpPr>
          <p:nvPr>
            <p:ph type="ftr" sz="quarter" idx="22"/>
          </p:nvPr>
        </p:nvSpPr>
        <p:spPr/>
        <p:txBody>
          <a:bodyPr/>
          <a:lstStyle/>
          <a:p>
            <a:r>
              <a:rPr lang="en-US" dirty="0"/>
              <a:t>Permac Industries</a:t>
            </a:r>
            <a:endParaRPr lang="en-US" b="0" dirty="0"/>
          </a:p>
        </p:txBody>
      </p:sp>
      <p:sp>
        <p:nvSpPr>
          <p:cNvPr id="14" name="Slide Number Placeholder 13">
            <a:extLst>
              <a:ext uri="{FF2B5EF4-FFF2-40B4-BE49-F238E27FC236}">
                <a16:creationId xmlns:a16="http://schemas.microsoft.com/office/drawing/2014/main" xmlns="" id="{DAC8EA7F-4EE0-D5B0-0C4E-BD4833676B8B}"/>
              </a:ext>
            </a:extLst>
          </p:cNvPr>
          <p:cNvSpPr>
            <a:spLocks noGrp="1"/>
          </p:cNvSpPr>
          <p:nvPr>
            <p:ph type="sldNum" sz="quarter" idx="23"/>
          </p:nvPr>
        </p:nvSpPr>
        <p:spPr/>
        <p:txBody>
          <a:bodyPr/>
          <a:lstStyle/>
          <a:p>
            <a:fld id="{294A09A9-5501-47C1-A89A-A340965A2BE2}" type="slidenum">
              <a:rPr lang="en-US" smtClean="0"/>
              <a:pPr/>
              <a:t>14</a:t>
            </a:fld>
            <a:endParaRPr lang="en-US" dirty="0">
              <a:latin typeface="+mn-lt"/>
            </a:endParaRPr>
          </a:p>
        </p:txBody>
      </p:sp>
      <p:sp>
        <p:nvSpPr>
          <p:cNvPr id="15" name="TextBox 14">
            <a:extLst>
              <a:ext uri="{FF2B5EF4-FFF2-40B4-BE49-F238E27FC236}">
                <a16:creationId xmlns:a16="http://schemas.microsoft.com/office/drawing/2014/main" xmlns="" id="{06E93642-1036-A393-3494-9C6450A4FBD6}"/>
              </a:ext>
            </a:extLst>
          </p:cNvPr>
          <p:cNvSpPr txBox="1"/>
          <p:nvPr/>
        </p:nvSpPr>
        <p:spPr>
          <a:xfrm>
            <a:off x="1494790" y="3663186"/>
            <a:ext cx="7489371" cy="2292935"/>
          </a:xfrm>
          <a:prstGeom prst="rect">
            <a:avLst/>
          </a:prstGeom>
          <a:noFill/>
        </p:spPr>
        <p:txBody>
          <a:bodyPr wrap="square" rtlCol="0">
            <a:spAutoFit/>
          </a:bodyPr>
          <a:lstStyle/>
          <a:p>
            <a:pPr marL="285750" marR="0" indent="-285750">
              <a:spcBef>
                <a:spcPts val="0"/>
              </a:spcBef>
              <a:spcAft>
                <a:spcPts val="0"/>
              </a:spcAft>
              <a:buFont typeface="Wingdings" pitchFamily="2" charset="2"/>
              <a:buChar char="§"/>
            </a:pPr>
            <a:r>
              <a:rPr lang="en-US" sz="1300" dirty="0">
                <a:solidFill>
                  <a:schemeClr val="bg1"/>
                </a:solidFill>
                <a:ea typeface="Times New Roman" panose="02020603050405020304" pitchFamily="18" charset="0"/>
                <a:cs typeface="Times New Roman" panose="02020603050405020304" pitchFamily="18" charset="0"/>
              </a:rPr>
              <a:t>ZEISS O-INSPECT CMM</a:t>
            </a:r>
          </a:p>
          <a:p>
            <a:pPr marL="285750" marR="0" indent="-285750">
              <a:spcBef>
                <a:spcPts val="0"/>
              </a:spcBef>
              <a:spcAft>
                <a:spcPts val="0"/>
              </a:spcAft>
              <a:buFont typeface="Wingdings" pitchFamily="2" charset="2"/>
              <a:buChar char="§"/>
            </a:pPr>
            <a:r>
              <a:rPr lang="en-US" sz="1300" dirty="0">
                <a:solidFill>
                  <a:schemeClr val="bg1"/>
                </a:solidFill>
                <a:ea typeface="Times New Roman" panose="02020603050405020304" pitchFamily="18" charset="0"/>
                <a:cs typeface="Times New Roman" panose="02020603050405020304" pitchFamily="18" charset="0"/>
              </a:rPr>
              <a:t>2 OASIS Inspection System - accurate to 0.0001 inches - Instant measurements</a:t>
            </a:r>
          </a:p>
          <a:p>
            <a:pPr marL="285750" marR="0" indent="-285750">
              <a:spcBef>
                <a:spcPts val="0"/>
              </a:spcBef>
              <a:spcAft>
                <a:spcPts val="0"/>
              </a:spcAft>
              <a:buFont typeface="Wingdings" pitchFamily="2" charset="2"/>
              <a:buChar char="§"/>
            </a:pPr>
            <a:r>
              <a:rPr lang="en-US" sz="1300" dirty="0">
                <a:solidFill>
                  <a:schemeClr val="bg1"/>
                </a:solidFill>
                <a:ea typeface="Times New Roman" panose="02020603050405020304" pitchFamily="18" charset="0"/>
                <a:cs typeface="Times New Roman" panose="02020603050405020304" pitchFamily="18" charset="0"/>
              </a:rPr>
              <a:t>1 Mitutoyo Bench Indicator with .00002 Resolution </a:t>
            </a:r>
          </a:p>
          <a:p>
            <a:pPr marL="285750" marR="0" indent="-285750">
              <a:spcBef>
                <a:spcPts val="0"/>
              </a:spcBef>
              <a:spcAft>
                <a:spcPts val="0"/>
              </a:spcAft>
              <a:buFont typeface="Wingdings" pitchFamily="2" charset="2"/>
              <a:buChar char="§"/>
            </a:pPr>
            <a:r>
              <a:rPr lang="en-US" sz="1300" dirty="0">
                <a:solidFill>
                  <a:schemeClr val="bg1"/>
                </a:solidFill>
                <a:ea typeface="Times New Roman" panose="02020603050405020304" pitchFamily="18" charset="0"/>
                <a:cs typeface="Times New Roman" panose="02020603050405020304" pitchFamily="18" charset="0"/>
              </a:rPr>
              <a:t>3 Optical Comparators with Digital Readouts and Optical Probes </a:t>
            </a:r>
          </a:p>
          <a:p>
            <a:pPr marL="285750" marR="0" indent="-285750">
              <a:spcBef>
                <a:spcPts val="0"/>
              </a:spcBef>
              <a:spcAft>
                <a:spcPts val="0"/>
              </a:spcAft>
              <a:buFont typeface="Wingdings" pitchFamily="2" charset="2"/>
              <a:buChar char="§"/>
            </a:pPr>
            <a:r>
              <a:rPr lang="en-US" sz="1300" dirty="0">
                <a:solidFill>
                  <a:schemeClr val="bg1"/>
                </a:solidFill>
                <a:ea typeface="Times New Roman" panose="02020603050405020304" pitchFamily="18" charset="0"/>
                <a:cs typeface="Times New Roman" panose="02020603050405020304" pitchFamily="18" charset="0"/>
              </a:rPr>
              <a:t>3 </a:t>
            </a:r>
            <a:r>
              <a:rPr lang="en-US" sz="1300" dirty="0" err="1">
                <a:solidFill>
                  <a:schemeClr val="bg1"/>
                </a:solidFill>
                <a:ea typeface="Times New Roman" panose="02020603050405020304" pitchFamily="18" charset="0"/>
                <a:cs typeface="Times New Roman" panose="02020603050405020304" pitchFamily="18" charset="0"/>
              </a:rPr>
              <a:t>Surfometer</a:t>
            </a:r>
            <a:r>
              <a:rPr lang="en-US" sz="1300" dirty="0">
                <a:solidFill>
                  <a:schemeClr val="bg1"/>
                </a:solidFill>
                <a:ea typeface="Times New Roman" panose="02020603050405020304" pitchFamily="18" charset="0"/>
                <a:cs typeface="Times New Roman" panose="02020603050405020304" pitchFamily="18" charset="0"/>
              </a:rPr>
              <a:t> Surface Finish Gage with SPC and </a:t>
            </a:r>
            <a:r>
              <a:rPr lang="en-US" sz="1300" dirty="0" err="1">
                <a:solidFill>
                  <a:schemeClr val="bg1"/>
                </a:solidFill>
                <a:ea typeface="Times New Roman" panose="02020603050405020304" pitchFamily="18" charset="0"/>
                <a:cs typeface="Times New Roman" panose="02020603050405020304" pitchFamily="18" charset="0"/>
              </a:rPr>
              <a:t>Skidless</a:t>
            </a:r>
            <a:r>
              <a:rPr lang="en-US" sz="1300" dirty="0">
                <a:solidFill>
                  <a:schemeClr val="bg1"/>
                </a:solidFill>
                <a:ea typeface="Times New Roman" panose="02020603050405020304" pitchFamily="18" charset="0"/>
                <a:cs typeface="Times New Roman" panose="02020603050405020304" pitchFamily="18" charset="0"/>
              </a:rPr>
              <a:t> Capabilities </a:t>
            </a:r>
          </a:p>
          <a:p>
            <a:pPr marL="285750" marR="0" indent="-285750">
              <a:spcBef>
                <a:spcPts val="0"/>
              </a:spcBef>
              <a:spcAft>
                <a:spcPts val="0"/>
              </a:spcAft>
              <a:buFont typeface="Wingdings" pitchFamily="2" charset="2"/>
              <a:buChar char="§"/>
            </a:pPr>
            <a:r>
              <a:rPr lang="en-US" sz="1300" dirty="0">
                <a:solidFill>
                  <a:schemeClr val="bg1"/>
                </a:solidFill>
                <a:ea typeface="Times New Roman" panose="02020603050405020304" pitchFamily="18" charset="0"/>
                <a:cs typeface="Times New Roman" panose="02020603050405020304" pitchFamily="18" charset="0"/>
              </a:rPr>
              <a:t>4 10X-40X Illuminated Stereoscope </a:t>
            </a:r>
          </a:p>
          <a:p>
            <a:pPr marL="285750" marR="0" indent="-285750">
              <a:spcBef>
                <a:spcPts val="0"/>
              </a:spcBef>
              <a:spcAft>
                <a:spcPts val="0"/>
              </a:spcAft>
              <a:buFont typeface="Wingdings" pitchFamily="2" charset="2"/>
              <a:buChar char="§"/>
            </a:pPr>
            <a:r>
              <a:rPr lang="en-US" sz="1300" dirty="0">
                <a:solidFill>
                  <a:schemeClr val="bg1"/>
                </a:solidFill>
                <a:ea typeface="Times New Roman" panose="02020603050405020304" pitchFamily="18" charset="0"/>
                <a:cs typeface="Times New Roman" panose="02020603050405020304" pitchFamily="18" charset="0"/>
              </a:rPr>
              <a:t>3 Edmunds Electronic Columns </a:t>
            </a:r>
          </a:p>
          <a:p>
            <a:pPr marL="285750" marR="0" indent="-285750">
              <a:spcBef>
                <a:spcPts val="0"/>
              </a:spcBef>
              <a:spcAft>
                <a:spcPts val="0"/>
              </a:spcAft>
              <a:buFont typeface="Wingdings" pitchFamily="2" charset="2"/>
              <a:buChar char="§"/>
            </a:pPr>
            <a:r>
              <a:rPr lang="en-US" sz="1300" dirty="0">
                <a:solidFill>
                  <a:schemeClr val="bg1"/>
                </a:solidFill>
                <a:ea typeface="Times New Roman" panose="02020603050405020304" pitchFamily="18" charset="0"/>
                <a:cs typeface="Times New Roman" panose="02020603050405020304" pitchFamily="18" charset="0"/>
              </a:rPr>
              <a:t>1 Mitutoyo 18” Height Master </a:t>
            </a:r>
          </a:p>
          <a:p>
            <a:pPr marL="285750" marR="0" indent="-285750">
              <a:spcBef>
                <a:spcPts val="0"/>
              </a:spcBef>
              <a:spcAft>
                <a:spcPts val="0"/>
              </a:spcAft>
              <a:buFont typeface="Wingdings" pitchFamily="2" charset="2"/>
              <a:buChar char="§"/>
            </a:pPr>
            <a:r>
              <a:rPr lang="en-US" sz="1300" dirty="0">
                <a:solidFill>
                  <a:schemeClr val="bg1"/>
                </a:solidFill>
                <a:ea typeface="Times New Roman" panose="02020603050405020304" pitchFamily="18" charset="0"/>
                <a:cs typeface="Times New Roman" panose="02020603050405020304" pitchFamily="18" charset="0"/>
              </a:rPr>
              <a:t>Assorted Support Gage and Gaging Tools </a:t>
            </a:r>
          </a:p>
          <a:p>
            <a:pPr marL="285750" marR="0" indent="-285750">
              <a:spcBef>
                <a:spcPts val="0"/>
              </a:spcBef>
              <a:spcAft>
                <a:spcPts val="0"/>
              </a:spcAft>
              <a:buFont typeface="Wingdings" pitchFamily="2" charset="2"/>
              <a:buChar char="§"/>
            </a:pPr>
            <a:r>
              <a:rPr lang="en-US" sz="1300" dirty="0">
                <a:solidFill>
                  <a:schemeClr val="bg1"/>
                </a:solidFill>
                <a:ea typeface="Times New Roman" panose="02020603050405020304" pitchFamily="18" charset="0"/>
                <a:cs typeface="Times New Roman" panose="02020603050405020304" pitchFamily="18" charset="0"/>
              </a:rPr>
              <a:t>1 Brown and Sharpe/</a:t>
            </a:r>
            <a:r>
              <a:rPr lang="en-US" sz="1300" dirty="0" err="1">
                <a:solidFill>
                  <a:schemeClr val="bg1"/>
                </a:solidFill>
                <a:ea typeface="Times New Roman" panose="02020603050405020304" pitchFamily="18" charset="0"/>
                <a:cs typeface="Times New Roman" panose="02020603050405020304" pitchFamily="18" charset="0"/>
              </a:rPr>
              <a:t>Tesa</a:t>
            </a:r>
            <a:r>
              <a:rPr lang="en-US" sz="1300" dirty="0">
                <a:solidFill>
                  <a:schemeClr val="bg1"/>
                </a:solidFill>
                <a:ea typeface="Times New Roman" panose="02020603050405020304" pitchFamily="18" charset="0"/>
                <a:cs typeface="Times New Roman" panose="02020603050405020304" pitchFamily="18" charset="0"/>
              </a:rPr>
              <a:t> Micro Height </a:t>
            </a:r>
          </a:p>
          <a:p>
            <a:pPr marL="285750" indent="-285750">
              <a:buFont typeface="Wingdings" pitchFamily="2" charset="2"/>
              <a:buChar char="§"/>
            </a:pPr>
            <a:r>
              <a:rPr lang="en-US" sz="1300" dirty="0">
                <a:solidFill>
                  <a:schemeClr val="bg1"/>
                </a:solidFill>
                <a:ea typeface="Times New Roman" panose="02020603050405020304" pitchFamily="18" charset="0"/>
                <a:cs typeface="Times New Roman" panose="02020603050405020304" pitchFamily="18" charset="0"/>
              </a:rPr>
              <a:t>Real-time SPC Data Collection Capabilities</a:t>
            </a:r>
            <a:endParaRPr lang="en-US" sz="1300" dirty="0">
              <a:solidFill>
                <a:schemeClr val="bg1"/>
              </a:solidFill>
            </a:endParaRPr>
          </a:p>
        </p:txBody>
      </p:sp>
    </p:spTree>
    <p:extLst>
      <p:ext uri="{BB962C8B-B14F-4D97-AF65-F5344CB8AC3E}">
        <p14:creationId xmlns:p14="http://schemas.microsoft.com/office/powerpoint/2010/main" val="149626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4701F3E-3C22-2AEA-C58A-CC12B51E6FE8}"/>
              </a:ext>
            </a:extLst>
          </p:cNvPr>
          <p:cNvSpPr>
            <a:spLocks noGrp="1"/>
          </p:cNvSpPr>
          <p:nvPr>
            <p:ph type="title"/>
          </p:nvPr>
        </p:nvSpPr>
        <p:spPr/>
        <p:txBody>
          <a:bodyPr/>
          <a:lstStyle/>
          <a:p>
            <a:r>
              <a:rPr lang="en-US" dirty="0"/>
              <a:t>Why Permac?</a:t>
            </a:r>
          </a:p>
        </p:txBody>
      </p:sp>
      <p:sp>
        <p:nvSpPr>
          <p:cNvPr id="4" name="Footer Placeholder 3">
            <a:extLst>
              <a:ext uri="{FF2B5EF4-FFF2-40B4-BE49-F238E27FC236}">
                <a16:creationId xmlns:a16="http://schemas.microsoft.com/office/drawing/2014/main" xmlns="" id="{2CE45CE5-48C9-F7CE-C987-10932DED9409}"/>
              </a:ext>
            </a:extLst>
          </p:cNvPr>
          <p:cNvSpPr>
            <a:spLocks noGrp="1"/>
          </p:cNvSpPr>
          <p:nvPr>
            <p:ph type="ftr" sz="quarter" idx="12"/>
          </p:nvPr>
        </p:nvSpPr>
        <p:spPr/>
        <p:txBody>
          <a:bodyPr/>
          <a:lstStyle/>
          <a:p>
            <a:r>
              <a:rPr lang="en-US" b="0" dirty="0"/>
              <a:t>Permac Industries</a:t>
            </a:r>
          </a:p>
        </p:txBody>
      </p:sp>
      <p:sp>
        <p:nvSpPr>
          <p:cNvPr id="5" name="Slide Number Placeholder 4">
            <a:extLst>
              <a:ext uri="{FF2B5EF4-FFF2-40B4-BE49-F238E27FC236}">
                <a16:creationId xmlns:a16="http://schemas.microsoft.com/office/drawing/2014/main" xmlns="" id="{644E4711-48F2-AE03-63F4-67F7D9B9683E}"/>
              </a:ext>
            </a:extLst>
          </p:cNvPr>
          <p:cNvSpPr>
            <a:spLocks noGrp="1"/>
          </p:cNvSpPr>
          <p:nvPr>
            <p:ph type="sldNum" sz="quarter" idx="13"/>
          </p:nvPr>
        </p:nvSpPr>
        <p:spPr/>
        <p:txBody>
          <a:bodyPr/>
          <a:lstStyle/>
          <a:p>
            <a:fld id="{294A09A9-5501-47C1-A89A-A340965A2BE2}" type="slidenum">
              <a:rPr lang="en-US" smtClean="0"/>
              <a:pPr/>
              <a:t>15</a:t>
            </a:fld>
            <a:endParaRPr lang="en-US" dirty="0">
              <a:latin typeface="+mn-lt"/>
            </a:endParaRPr>
          </a:p>
        </p:txBody>
      </p:sp>
      <p:graphicFrame>
        <p:nvGraphicFramePr>
          <p:cNvPr id="6" name="Content Placeholder 2">
            <a:extLst>
              <a:ext uri="{FF2B5EF4-FFF2-40B4-BE49-F238E27FC236}">
                <a16:creationId xmlns:a16="http://schemas.microsoft.com/office/drawing/2014/main" xmlns="" id="{7C53393E-73D6-D168-C8F2-18A1DCE7BA5D}"/>
              </a:ext>
            </a:extLst>
          </p:cNvPr>
          <p:cNvGraphicFramePr>
            <a:graphicFrameLocks/>
          </p:cNvGraphicFramePr>
          <p:nvPr>
            <p:extLst>
              <p:ext uri="{D42A27DB-BD31-4B8C-83A1-F6EECF244321}">
                <p14:modId xmlns:p14="http://schemas.microsoft.com/office/powerpoint/2010/main" val="3343313703"/>
              </p:ext>
            </p:extLst>
          </p:nvPr>
        </p:nvGraphicFramePr>
        <p:xfrm>
          <a:off x="838200" y="162759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92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FE910D-3F17-A0CD-8E9E-5F96BC029F7C}"/>
              </a:ext>
            </a:extLst>
          </p:cNvPr>
          <p:cNvSpPr>
            <a:spLocks noGrp="1"/>
          </p:cNvSpPr>
          <p:nvPr>
            <p:ph type="title"/>
          </p:nvPr>
        </p:nvSpPr>
        <p:spPr/>
        <p:txBody>
          <a:bodyPr/>
          <a:lstStyle/>
          <a:p>
            <a:r>
              <a:rPr lang="en-US" dirty="0"/>
              <a:t>How Can We Help?</a:t>
            </a:r>
          </a:p>
        </p:txBody>
      </p:sp>
      <p:sp>
        <p:nvSpPr>
          <p:cNvPr id="3" name="Text Placeholder 2">
            <a:extLst>
              <a:ext uri="{FF2B5EF4-FFF2-40B4-BE49-F238E27FC236}">
                <a16:creationId xmlns:a16="http://schemas.microsoft.com/office/drawing/2014/main" xmlns="" id="{77115AF5-1A02-6FB5-7CD7-F7C5A28D9303}"/>
              </a:ext>
            </a:extLst>
          </p:cNvPr>
          <p:cNvSpPr>
            <a:spLocks noGrp="1"/>
          </p:cNvSpPr>
          <p:nvPr>
            <p:ph type="body" sz="quarter" idx="13"/>
          </p:nvPr>
        </p:nvSpPr>
        <p:spPr>
          <a:xfrm>
            <a:off x="952500" y="2689204"/>
            <a:ext cx="2133600" cy="369332"/>
          </a:xfrm>
        </p:spPr>
        <p:txBody>
          <a:bodyPr/>
          <a:lstStyle/>
          <a:p>
            <a:r>
              <a:rPr lang="en-US" dirty="0"/>
              <a:t>Lead times for parts at 6 weeks ARO. Quick turns are welcomed!</a:t>
            </a:r>
          </a:p>
        </p:txBody>
      </p:sp>
      <p:sp>
        <p:nvSpPr>
          <p:cNvPr id="4" name="Text Placeholder 3">
            <a:extLst>
              <a:ext uri="{FF2B5EF4-FFF2-40B4-BE49-F238E27FC236}">
                <a16:creationId xmlns:a16="http://schemas.microsoft.com/office/drawing/2014/main" xmlns="" id="{8427B782-64BB-E83E-F176-D0A100347A74}"/>
              </a:ext>
            </a:extLst>
          </p:cNvPr>
          <p:cNvSpPr>
            <a:spLocks noGrp="1"/>
          </p:cNvSpPr>
          <p:nvPr>
            <p:ph type="body" sz="quarter" idx="14"/>
          </p:nvPr>
        </p:nvSpPr>
        <p:spPr/>
        <p:txBody>
          <a:bodyPr/>
          <a:lstStyle/>
          <a:p>
            <a:r>
              <a:rPr lang="en-US" dirty="0">
                <a:solidFill>
                  <a:schemeClr val="tx2">
                    <a:lumMod val="90000"/>
                  </a:schemeClr>
                </a:solidFill>
              </a:rPr>
              <a:t>01. Production Parts</a:t>
            </a:r>
          </a:p>
        </p:txBody>
      </p:sp>
      <p:sp>
        <p:nvSpPr>
          <p:cNvPr id="5" name="Text Placeholder 4">
            <a:extLst>
              <a:ext uri="{FF2B5EF4-FFF2-40B4-BE49-F238E27FC236}">
                <a16:creationId xmlns:a16="http://schemas.microsoft.com/office/drawing/2014/main" xmlns="" id="{B666DBA4-0548-745B-DB8D-DC0AB0295B66}"/>
              </a:ext>
            </a:extLst>
          </p:cNvPr>
          <p:cNvSpPr>
            <a:spLocks noGrp="1"/>
          </p:cNvSpPr>
          <p:nvPr>
            <p:ph type="body" sz="quarter" idx="15"/>
          </p:nvPr>
        </p:nvSpPr>
        <p:spPr>
          <a:xfrm>
            <a:off x="3663041" y="2689204"/>
            <a:ext cx="2128157" cy="369332"/>
          </a:xfrm>
        </p:spPr>
        <p:txBody>
          <a:bodyPr/>
          <a:lstStyle/>
          <a:p>
            <a:r>
              <a:rPr lang="en-US" dirty="0"/>
              <a:t>Dedicated cell for prototypes </a:t>
            </a:r>
          </a:p>
        </p:txBody>
      </p:sp>
      <p:sp>
        <p:nvSpPr>
          <p:cNvPr id="6" name="Text Placeholder 5">
            <a:extLst>
              <a:ext uri="{FF2B5EF4-FFF2-40B4-BE49-F238E27FC236}">
                <a16:creationId xmlns:a16="http://schemas.microsoft.com/office/drawing/2014/main" xmlns="" id="{FFCBDF9B-F6CB-EBE6-2056-4D2B47CDF75C}"/>
              </a:ext>
            </a:extLst>
          </p:cNvPr>
          <p:cNvSpPr>
            <a:spLocks noGrp="1"/>
          </p:cNvSpPr>
          <p:nvPr>
            <p:ph type="body" sz="quarter" idx="16"/>
          </p:nvPr>
        </p:nvSpPr>
        <p:spPr/>
        <p:txBody>
          <a:bodyPr/>
          <a:lstStyle/>
          <a:p>
            <a:r>
              <a:rPr lang="en-US" dirty="0">
                <a:solidFill>
                  <a:schemeClr val="tx2">
                    <a:lumMod val="90000"/>
                  </a:schemeClr>
                </a:solidFill>
              </a:rPr>
              <a:t>02. Prototypes</a:t>
            </a:r>
          </a:p>
        </p:txBody>
      </p:sp>
      <p:sp>
        <p:nvSpPr>
          <p:cNvPr id="7" name="Text Placeholder 6">
            <a:extLst>
              <a:ext uri="{FF2B5EF4-FFF2-40B4-BE49-F238E27FC236}">
                <a16:creationId xmlns:a16="http://schemas.microsoft.com/office/drawing/2014/main" xmlns="" id="{E4BCA79F-55C2-B029-1540-DE51E130C71C}"/>
              </a:ext>
            </a:extLst>
          </p:cNvPr>
          <p:cNvSpPr>
            <a:spLocks noGrp="1"/>
          </p:cNvSpPr>
          <p:nvPr>
            <p:ph type="body" sz="quarter" idx="19"/>
          </p:nvPr>
        </p:nvSpPr>
        <p:spPr>
          <a:xfrm>
            <a:off x="952500" y="4976432"/>
            <a:ext cx="2133600" cy="369332"/>
          </a:xfrm>
        </p:spPr>
        <p:txBody>
          <a:bodyPr/>
          <a:lstStyle/>
          <a:p>
            <a:r>
              <a:rPr lang="en-US" dirty="0"/>
              <a:t>Parts can be assembled and packaged</a:t>
            </a:r>
          </a:p>
        </p:txBody>
      </p:sp>
      <p:sp>
        <p:nvSpPr>
          <p:cNvPr id="8" name="Text Placeholder 7">
            <a:extLst>
              <a:ext uri="{FF2B5EF4-FFF2-40B4-BE49-F238E27FC236}">
                <a16:creationId xmlns:a16="http://schemas.microsoft.com/office/drawing/2014/main" xmlns="" id="{CFA84E23-6A5C-44DE-75FE-AA052F91B394}"/>
              </a:ext>
            </a:extLst>
          </p:cNvPr>
          <p:cNvSpPr>
            <a:spLocks noGrp="1"/>
          </p:cNvSpPr>
          <p:nvPr>
            <p:ph type="body" sz="quarter" idx="20"/>
          </p:nvPr>
        </p:nvSpPr>
        <p:spPr/>
        <p:txBody>
          <a:bodyPr/>
          <a:lstStyle/>
          <a:p>
            <a:r>
              <a:rPr lang="en-US" dirty="0">
                <a:solidFill>
                  <a:schemeClr val="tx2">
                    <a:lumMod val="90000"/>
                  </a:schemeClr>
                </a:solidFill>
              </a:rPr>
              <a:t>03. Value Added</a:t>
            </a:r>
          </a:p>
        </p:txBody>
      </p:sp>
      <p:sp>
        <p:nvSpPr>
          <p:cNvPr id="9" name="Text Placeholder 8">
            <a:extLst>
              <a:ext uri="{FF2B5EF4-FFF2-40B4-BE49-F238E27FC236}">
                <a16:creationId xmlns:a16="http://schemas.microsoft.com/office/drawing/2014/main" xmlns="" id="{A2A56BA7-0F84-C2F2-4B4E-C4831DFE2442}"/>
              </a:ext>
            </a:extLst>
          </p:cNvPr>
          <p:cNvSpPr>
            <a:spLocks noGrp="1"/>
          </p:cNvSpPr>
          <p:nvPr>
            <p:ph type="body" sz="quarter" idx="21"/>
          </p:nvPr>
        </p:nvSpPr>
        <p:spPr>
          <a:xfrm>
            <a:off x="3663041" y="4967231"/>
            <a:ext cx="2128157" cy="369332"/>
          </a:xfrm>
        </p:spPr>
        <p:txBody>
          <a:bodyPr/>
          <a:lstStyle/>
          <a:p>
            <a:r>
              <a:rPr lang="en-US" dirty="0"/>
              <a:t>Kanban, Min-Max, part family contracts, etc.</a:t>
            </a:r>
          </a:p>
        </p:txBody>
      </p:sp>
      <p:sp>
        <p:nvSpPr>
          <p:cNvPr id="10" name="Text Placeholder 9">
            <a:extLst>
              <a:ext uri="{FF2B5EF4-FFF2-40B4-BE49-F238E27FC236}">
                <a16:creationId xmlns:a16="http://schemas.microsoft.com/office/drawing/2014/main" xmlns="" id="{1C754DE2-F0FB-B42A-E9B2-0BD54C0AFBB2}"/>
              </a:ext>
            </a:extLst>
          </p:cNvPr>
          <p:cNvSpPr>
            <a:spLocks noGrp="1"/>
          </p:cNvSpPr>
          <p:nvPr>
            <p:ph type="body" sz="quarter" idx="22"/>
          </p:nvPr>
        </p:nvSpPr>
        <p:spPr>
          <a:xfrm>
            <a:off x="3664131" y="4488400"/>
            <a:ext cx="2241369" cy="464600"/>
          </a:xfrm>
        </p:spPr>
        <p:txBody>
          <a:bodyPr/>
          <a:lstStyle/>
          <a:p>
            <a:r>
              <a:rPr lang="en-US" sz="1700" dirty="0">
                <a:solidFill>
                  <a:schemeClr val="tx2">
                    <a:lumMod val="90000"/>
                  </a:schemeClr>
                </a:solidFill>
              </a:rPr>
              <a:t>04. Managed Inventory</a:t>
            </a:r>
          </a:p>
        </p:txBody>
      </p:sp>
      <p:sp>
        <p:nvSpPr>
          <p:cNvPr id="11" name="Text Placeholder 10">
            <a:extLst>
              <a:ext uri="{FF2B5EF4-FFF2-40B4-BE49-F238E27FC236}">
                <a16:creationId xmlns:a16="http://schemas.microsoft.com/office/drawing/2014/main" xmlns="" id="{4AEEC2A6-EFF4-51ED-E41B-BFB8B9F48974}"/>
              </a:ext>
            </a:extLst>
          </p:cNvPr>
          <p:cNvSpPr>
            <a:spLocks noGrp="1"/>
          </p:cNvSpPr>
          <p:nvPr>
            <p:ph type="body" sz="quarter" idx="23"/>
          </p:nvPr>
        </p:nvSpPr>
        <p:spPr>
          <a:xfrm>
            <a:off x="6367053" y="4967231"/>
            <a:ext cx="2129245" cy="369332"/>
          </a:xfrm>
        </p:spPr>
        <p:txBody>
          <a:bodyPr/>
          <a:lstStyle/>
          <a:p>
            <a:r>
              <a:rPr lang="en-US" dirty="0"/>
              <a:t>Materials, features, tolerances – suggestions for lowest cost</a:t>
            </a:r>
          </a:p>
        </p:txBody>
      </p:sp>
      <p:sp>
        <p:nvSpPr>
          <p:cNvPr id="12" name="Text Placeholder 11">
            <a:extLst>
              <a:ext uri="{FF2B5EF4-FFF2-40B4-BE49-F238E27FC236}">
                <a16:creationId xmlns:a16="http://schemas.microsoft.com/office/drawing/2014/main" xmlns="" id="{34D05A47-89F5-6063-A793-E970EAEB62EF}"/>
              </a:ext>
            </a:extLst>
          </p:cNvPr>
          <p:cNvSpPr>
            <a:spLocks noGrp="1"/>
          </p:cNvSpPr>
          <p:nvPr>
            <p:ph type="body" sz="quarter" idx="24"/>
          </p:nvPr>
        </p:nvSpPr>
        <p:spPr/>
        <p:txBody>
          <a:bodyPr/>
          <a:lstStyle/>
          <a:p>
            <a:r>
              <a:rPr lang="en-US" dirty="0">
                <a:solidFill>
                  <a:schemeClr val="tx2">
                    <a:lumMod val="90000"/>
                  </a:schemeClr>
                </a:solidFill>
              </a:rPr>
              <a:t>05. DFM</a:t>
            </a:r>
          </a:p>
        </p:txBody>
      </p:sp>
      <p:sp>
        <p:nvSpPr>
          <p:cNvPr id="13" name="Footer Placeholder 12">
            <a:extLst>
              <a:ext uri="{FF2B5EF4-FFF2-40B4-BE49-F238E27FC236}">
                <a16:creationId xmlns:a16="http://schemas.microsoft.com/office/drawing/2014/main" xmlns="" id="{3AB0483D-A6E4-18D0-F99B-68C256C2B97C}"/>
              </a:ext>
            </a:extLst>
          </p:cNvPr>
          <p:cNvSpPr>
            <a:spLocks noGrp="1"/>
          </p:cNvSpPr>
          <p:nvPr>
            <p:ph type="ftr" sz="quarter" idx="26"/>
          </p:nvPr>
        </p:nvSpPr>
        <p:spPr/>
        <p:txBody>
          <a:bodyPr/>
          <a:lstStyle/>
          <a:p>
            <a:r>
              <a:rPr lang="en-US" b="0" dirty="0"/>
              <a:t>Permac Industries</a:t>
            </a:r>
          </a:p>
        </p:txBody>
      </p:sp>
      <p:sp>
        <p:nvSpPr>
          <p:cNvPr id="14" name="Slide Number Placeholder 13">
            <a:extLst>
              <a:ext uri="{FF2B5EF4-FFF2-40B4-BE49-F238E27FC236}">
                <a16:creationId xmlns:a16="http://schemas.microsoft.com/office/drawing/2014/main" xmlns="" id="{F378F05A-422C-826F-7AC1-379A8EA624B0}"/>
              </a:ext>
            </a:extLst>
          </p:cNvPr>
          <p:cNvSpPr>
            <a:spLocks noGrp="1"/>
          </p:cNvSpPr>
          <p:nvPr>
            <p:ph type="sldNum" sz="quarter" idx="27"/>
          </p:nvPr>
        </p:nvSpPr>
        <p:spPr/>
        <p:txBody>
          <a:bodyPr/>
          <a:lstStyle/>
          <a:p>
            <a:fld id="{294A09A9-5501-47C1-A89A-A340965A2BE2}" type="slidenum">
              <a:rPr lang="en-US" smtClean="0"/>
              <a:pPr/>
              <a:t>16</a:t>
            </a:fld>
            <a:endParaRPr lang="en-US" dirty="0">
              <a:latin typeface="+mn-lt"/>
            </a:endParaRPr>
          </a:p>
        </p:txBody>
      </p:sp>
    </p:spTree>
    <p:extLst>
      <p:ext uri="{BB962C8B-B14F-4D97-AF65-F5344CB8AC3E}">
        <p14:creationId xmlns:p14="http://schemas.microsoft.com/office/powerpoint/2010/main" val="3565634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6ED369DE-B4E8-608B-250E-6DD5584763E0}"/>
              </a:ext>
            </a:extLst>
          </p:cNvPr>
          <p:cNvSpPr/>
          <p:nvPr/>
        </p:nvSpPr>
        <p:spPr>
          <a:xfrm>
            <a:off x="-1" y="3851499"/>
            <a:ext cx="3049087" cy="300650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19EADAEA-2B00-6CE9-4B1D-45D1599B8529}"/>
              </a:ext>
            </a:extLst>
          </p:cNvPr>
          <p:cNvSpPr>
            <a:spLocks noGrp="1"/>
          </p:cNvSpPr>
          <p:nvPr>
            <p:ph type="title"/>
          </p:nvPr>
        </p:nvSpPr>
        <p:spPr>
          <a:xfrm>
            <a:off x="1309255" y="1169300"/>
            <a:ext cx="7532277" cy="991944"/>
          </a:xfrm>
        </p:spPr>
        <p:txBody>
          <a:bodyPr>
            <a:normAutofit/>
          </a:bodyPr>
          <a:lstStyle/>
          <a:p>
            <a:r>
              <a:rPr lang="en-US" sz="5000" dirty="0"/>
              <a:t>Thank you</a:t>
            </a:r>
          </a:p>
        </p:txBody>
      </p:sp>
      <p:sp>
        <p:nvSpPr>
          <p:cNvPr id="6" name="Text Placeholder 5">
            <a:extLst>
              <a:ext uri="{FF2B5EF4-FFF2-40B4-BE49-F238E27FC236}">
                <a16:creationId xmlns:a16="http://schemas.microsoft.com/office/drawing/2014/main" xmlns="" id="{5A512EEC-5665-D902-316D-5881B32FF4E9}"/>
              </a:ext>
            </a:extLst>
          </p:cNvPr>
          <p:cNvSpPr>
            <a:spLocks noGrp="1"/>
          </p:cNvSpPr>
          <p:nvPr>
            <p:ph type="body" sz="quarter" idx="13"/>
          </p:nvPr>
        </p:nvSpPr>
        <p:spPr>
          <a:xfrm>
            <a:off x="671230" y="4985417"/>
            <a:ext cx="2128157" cy="369332"/>
          </a:xfrm>
        </p:spPr>
        <p:txBody>
          <a:bodyPr/>
          <a:lstStyle/>
          <a:p>
            <a:pPr algn="ctr"/>
            <a:r>
              <a:rPr lang="fr-FR" sz="1600" spc="30" dirty="0"/>
              <a:t>952.894.7231</a:t>
            </a:r>
          </a:p>
        </p:txBody>
      </p:sp>
      <p:sp>
        <p:nvSpPr>
          <p:cNvPr id="16" name="Rectangle 15">
            <a:extLst>
              <a:ext uri="{FF2B5EF4-FFF2-40B4-BE49-F238E27FC236}">
                <a16:creationId xmlns:a16="http://schemas.microsoft.com/office/drawing/2014/main" xmlns="" id="{A595601F-90E0-BFD8-ACBD-C728C4DA8897}"/>
              </a:ext>
            </a:extLst>
          </p:cNvPr>
          <p:cNvSpPr/>
          <p:nvPr/>
        </p:nvSpPr>
        <p:spPr>
          <a:xfrm>
            <a:off x="1307231" y="2583340"/>
            <a:ext cx="2124410" cy="9878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ubtitle 2">
            <a:extLst>
              <a:ext uri="{FF2B5EF4-FFF2-40B4-BE49-F238E27FC236}">
                <a16:creationId xmlns:a16="http://schemas.microsoft.com/office/drawing/2014/main" xmlns="" id="{7F1717FC-F4DB-94B3-ABA8-FAB3D619E1AA}"/>
              </a:ext>
            </a:extLst>
          </p:cNvPr>
          <p:cNvSpPr txBox="1">
            <a:spLocks/>
          </p:cNvSpPr>
          <p:nvPr/>
        </p:nvSpPr>
        <p:spPr>
          <a:xfrm>
            <a:off x="1307231" y="3017549"/>
            <a:ext cx="5309725" cy="6271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When on time delivery, quality, lead time, support, and best overall value are needed, contact Permac Industries.</a:t>
            </a:r>
          </a:p>
        </p:txBody>
      </p:sp>
      <p:pic>
        <p:nvPicPr>
          <p:cNvPr id="22" name="Graphic 21" descr="Receiver with solid fill">
            <a:extLst>
              <a:ext uri="{FF2B5EF4-FFF2-40B4-BE49-F238E27FC236}">
                <a16:creationId xmlns:a16="http://schemas.microsoft.com/office/drawing/2014/main" xmlns="" id="{EF35F58B-7684-0227-A507-DBE1376949D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497597" y="4332627"/>
            <a:ext cx="481464" cy="481464"/>
          </a:xfrm>
          <a:prstGeom prst="rect">
            <a:avLst/>
          </a:prstGeom>
        </p:spPr>
      </p:pic>
      <p:pic>
        <p:nvPicPr>
          <p:cNvPr id="27" name="Graphic 26" descr="Envelope with solid fill">
            <a:extLst>
              <a:ext uri="{FF2B5EF4-FFF2-40B4-BE49-F238E27FC236}">
                <a16:creationId xmlns:a16="http://schemas.microsoft.com/office/drawing/2014/main" xmlns="" id="{AC8682E0-C6ED-8CF7-E02E-D63218D0B12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395720" y="4322987"/>
            <a:ext cx="512746" cy="512746"/>
          </a:xfrm>
          <a:prstGeom prst="rect">
            <a:avLst/>
          </a:prstGeom>
        </p:spPr>
      </p:pic>
      <p:pic>
        <p:nvPicPr>
          <p:cNvPr id="29" name="Graphic 28" descr="Internet with solid fill">
            <a:extLst>
              <a:ext uri="{FF2B5EF4-FFF2-40B4-BE49-F238E27FC236}">
                <a16:creationId xmlns:a16="http://schemas.microsoft.com/office/drawing/2014/main" xmlns="" id="{505B4CCE-D3F7-FD18-1D8D-5F05CBA2439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233590" y="4322985"/>
            <a:ext cx="512747" cy="512747"/>
          </a:xfrm>
          <a:prstGeom prst="rect">
            <a:avLst/>
          </a:prstGeom>
        </p:spPr>
      </p:pic>
      <p:pic>
        <p:nvPicPr>
          <p:cNvPr id="31" name="Graphic 30" descr="Marker with solid fill">
            <a:extLst>
              <a:ext uri="{FF2B5EF4-FFF2-40B4-BE49-F238E27FC236}">
                <a16:creationId xmlns:a16="http://schemas.microsoft.com/office/drawing/2014/main" xmlns="" id="{0826876E-E6FF-9218-FD12-41E06D03F2F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10181655" y="4322984"/>
            <a:ext cx="512748" cy="512748"/>
          </a:xfrm>
          <a:prstGeom prst="rect">
            <a:avLst/>
          </a:prstGeom>
        </p:spPr>
      </p:pic>
      <p:sp>
        <p:nvSpPr>
          <p:cNvPr id="34" name="Text Placeholder 5">
            <a:extLst>
              <a:ext uri="{FF2B5EF4-FFF2-40B4-BE49-F238E27FC236}">
                <a16:creationId xmlns:a16="http://schemas.microsoft.com/office/drawing/2014/main" xmlns="" id="{86B5FE09-F41F-2EF8-5F0C-B27FB9ED5709}"/>
              </a:ext>
            </a:extLst>
          </p:cNvPr>
          <p:cNvSpPr txBox="1">
            <a:spLocks/>
          </p:cNvSpPr>
          <p:nvPr/>
        </p:nvSpPr>
        <p:spPr>
          <a:xfrm>
            <a:off x="3162418" y="5000414"/>
            <a:ext cx="2979589" cy="580877"/>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600" dirty="0" smtClean="0">
                <a:hlinkClick r:id="rId10"/>
              </a:rPr>
              <a:t>mbartizal@permacindustries.com</a:t>
            </a:r>
            <a:endParaRPr lang="fr-FR" sz="1600" dirty="0" smtClean="0"/>
          </a:p>
          <a:p>
            <a:pPr algn="ctr"/>
            <a:r>
              <a:rPr lang="fr-FR" sz="1600" dirty="0" smtClean="0"/>
              <a:t>Direct 952-746-0289</a:t>
            </a:r>
            <a:endParaRPr lang="fr-FR" sz="1600" dirty="0" smtClean="0"/>
          </a:p>
          <a:p>
            <a:pPr algn="ctr"/>
            <a:endParaRPr lang="fr-FR" sz="1600" spc="30" dirty="0"/>
          </a:p>
          <a:p>
            <a:pPr algn="ctr"/>
            <a:endParaRPr lang="fr-FR" sz="1600" spc="30" dirty="0"/>
          </a:p>
        </p:txBody>
      </p:sp>
      <p:sp>
        <p:nvSpPr>
          <p:cNvPr id="35" name="Text Placeholder 5">
            <a:extLst>
              <a:ext uri="{FF2B5EF4-FFF2-40B4-BE49-F238E27FC236}">
                <a16:creationId xmlns:a16="http://schemas.microsoft.com/office/drawing/2014/main" xmlns="" id="{E5DDD8CD-5F58-70D7-44F6-34930CE0C818}"/>
              </a:ext>
            </a:extLst>
          </p:cNvPr>
          <p:cNvSpPr txBox="1">
            <a:spLocks/>
          </p:cNvSpPr>
          <p:nvPr/>
        </p:nvSpPr>
        <p:spPr>
          <a:xfrm>
            <a:off x="6031572" y="4985417"/>
            <a:ext cx="2979348" cy="36933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600" dirty="0" err="1"/>
              <a:t>permacindustries.com</a:t>
            </a:r>
            <a:endParaRPr lang="fr-FR" sz="1600" spc="30" dirty="0"/>
          </a:p>
        </p:txBody>
      </p:sp>
      <p:sp>
        <p:nvSpPr>
          <p:cNvPr id="36" name="Text Placeholder 5">
            <a:extLst>
              <a:ext uri="{FF2B5EF4-FFF2-40B4-BE49-F238E27FC236}">
                <a16:creationId xmlns:a16="http://schemas.microsoft.com/office/drawing/2014/main" xmlns="" id="{6DB277BF-ABC0-8970-8209-BFEB6A7022C8}"/>
              </a:ext>
            </a:extLst>
          </p:cNvPr>
          <p:cNvSpPr txBox="1">
            <a:spLocks/>
          </p:cNvSpPr>
          <p:nvPr/>
        </p:nvSpPr>
        <p:spPr>
          <a:xfrm>
            <a:off x="8948355" y="4985417"/>
            <a:ext cx="2979348" cy="36933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panose="020B0604020202020204" pitchFamily="34" charset="0"/>
              <a:buNone/>
              <a:defRPr sz="14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r-FR" sz="1600" dirty="0"/>
              <a:t>14401 Ewing Ave South, </a:t>
            </a:r>
            <a:r>
              <a:rPr lang="fr-FR" sz="1600" dirty="0" err="1"/>
              <a:t>Burnsville</a:t>
            </a:r>
            <a:r>
              <a:rPr lang="fr-FR" sz="1600" dirty="0"/>
              <a:t>, MN 55306</a:t>
            </a:r>
          </a:p>
        </p:txBody>
      </p:sp>
    </p:spTree>
    <p:extLst>
      <p:ext uri="{BB962C8B-B14F-4D97-AF65-F5344CB8AC3E}">
        <p14:creationId xmlns:p14="http://schemas.microsoft.com/office/powerpoint/2010/main" val="3939947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D5A5B9E-6591-36B0-264F-BBA701EB1223}"/>
              </a:ext>
            </a:extLst>
          </p:cNvPr>
          <p:cNvSpPr>
            <a:spLocks noGrp="1"/>
          </p:cNvSpPr>
          <p:nvPr>
            <p:ph type="title"/>
          </p:nvPr>
        </p:nvSpPr>
        <p:spPr/>
        <p:txBody>
          <a:bodyPr/>
          <a:lstStyle/>
          <a:p>
            <a:r>
              <a:rPr lang="en-US" dirty="0"/>
              <a:t>About Us</a:t>
            </a:r>
          </a:p>
        </p:txBody>
      </p:sp>
      <p:sp>
        <p:nvSpPr>
          <p:cNvPr id="5" name="Footer Placeholder 4">
            <a:extLst>
              <a:ext uri="{FF2B5EF4-FFF2-40B4-BE49-F238E27FC236}">
                <a16:creationId xmlns:a16="http://schemas.microsoft.com/office/drawing/2014/main" xmlns="" id="{7A6F2AE4-4117-EE0A-5F67-A7BF7AEFA587}"/>
              </a:ext>
            </a:extLst>
          </p:cNvPr>
          <p:cNvSpPr>
            <a:spLocks noGrp="1"/>
          </p:cNvSpPr>
          <p:nvPr>
            <p:ph type="ftr" sz="quarter" idx="15"/>
          </p:nvPr>
        </p:nvSpPr>
        <p:spPr/>
        <p:txBody>
          <a:bodyPr/>
          <a:lstStyle/>
          <a:p>
            <a:r>
              <a:rPr lang="en-US" b="0" dirty="0"/>
              <a:t>Permac Industries</a:t>
            </a:r>
          </a:p>
        </p:txBody>
      </p:sp>
      <p:sp>
        <p:nvSpPr>
          <p:cNvPr id="6" name="Slide Number Placeholder 5">
            <a:extLst>
              <a:ext uri="{FF2B5EF4-FFF2-40B4-BE49-F238E27FC236}">
                <a16:creationId xmlns:a16="http://schemas.microsoft.com/office/drawing/2014/main" xmlns="" id="{E81A66D0-9942-B879-4112-E1AF0BA2079D}"/>
              </a:ext>
            </a:extLst>
          </p:cNvPr>
          <p:cNvSpPr>
            <a:spLocks noGrp="1"/>
          </p:cNvSpPr>
          <p:nvPr>
            <p:ph type="sldNum" sz="quarter" idx="16"/>
          </p:nvPr>
        </p:nvSpPr>
        <p:spPr/>
        <p:txBody>
          <a:bodyPr/>
          <a:lstStyle/>
          <a:p>
            <a:fld id="{294A09A9-5501-47C1-A89A-A340965A2BE2}" type="slidenum">
              <a:rPr lang="en-US" smtClean="0"/>
              <a:pPr/>
              <a:t>2</a:t>
            </a:fld>
            <a:endParaRPr lang="en-US" dirty="0">
              <a:latin typeface="+mn-lt"/>
            </a:endParaRPr>
          </a:p>
        </p:txBody>
      </p:sp>
      <p:pic>
        <p:nvPicPr>
          <p:cNvPr id="12" name="Picture Placeholder 11" descr="A large factory with several machines&#10;&#10;Description automatically generated">
            <a:extLst>
              <a:ext uri="{FF2B5EF4-FFF2-40B4-BE49-F238E27FC236}">
                <a16:creationId xmlns:a16="http://schemas.microsoft.com/office/drawing/2014/main" xmlns="" id="{519B552E-A590-935F-263F-D9C7C407151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817" r="23817"/>
          <a:stretch>
            <a:fillRect/>
          </a:stretch>
        </p:blipFill>
        <p:spPr>
          <a:xfrm>
            <a:off x="6096000" y="0"/>
            <a:ext cx="6096000" cy="6903086"/>
          </a:xfrm>
        </p:spPr>
      </p:pic>
      <p:sp>
        <p:nvSpPr>
          <p:cNvPr id="7" name="Content Placeholder 4">
            <a:extLst>
              <a:ext uri="{FF2B5EF4-FFF2-40B4-BE49-F238E27FC236}">
                <a16:creationId xmlns:a16="http://schemas.microsoft.com/office/drawing/2014/main" xmlns="" id="{16051B29-0783-063D-5B87-7C77181AB767}"/>
              </a:ext>
            </a:extLst>
          </p:cNvPr>
          <p:cNvSpPr txBox="1">
            <a:spLocks/>
          </p:cNvSpPr>
          <p:nvPr/>
        </p:nvSpPr>
        <p:spPr>
          <a:xfrm>
            <a:off x="971550" y="2286031"/>
            <a:ext cx="4827178" cy="27776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
            </a:pPr>
            <a:r>
              <a:rPr lang="en-US" sz="1600" dirty="0"/>
              <a:t>Founded in 1966</a:t>
            </a:r>
          </a:p>
          <a:p>
            <a:pPr>
              <a:buFont typeface="Wingdings" pitchFamily="2" charset="2"/>
              <a:buChar char="§"/>
            </a:pPr>
            <a:r>
              <a:rPr lang="en-US" sz="1600" dirty="0" smtClean="0"/>
              <a:t>Privately </a:t>
            </a:r>
            <a:r>
              <a:rPr lang="en-US" sz="1600" dirty="0"/>
              <a:t>Owned</a:t>
            </a:r>
          </a:p>
          <a:p>
            <a:pPr lvl="1">
              <a:buFont typeface="Wingdings" pitchFamily="2" charset="2"/>
              <a:buChar char="§"/>
            </a:pPr>
            <a:r>
              <a:rPr lang="en-US" sz="1600" dirty="0"/>
              <a:t>Darlene Miller– President &amp; CEO</a:t>
            </a:r>
          </a:p>
          <a:p>
            <a:pPr>
              <a:buFont typeface="Wingdings" pitchFamily="2" charset="2"/>
              <a:buChar char="§"/>
            </a:pPr>
            <a:r>
              <a:rPr lang="en-US" sz="1600" dirty="0"/>
              <a:t>Certified as a WBENC (Woman-Owned)</a:t>
            </a:r>
          </a:p>
          <a:p>
            <a:pPr>
              <a:buFont typeface="Wingdings" pitchFamily="2" charset="2"/>
              <a:buChar char="§"/>
            </a:pPr>
            <a:r>
              <a:rPr lang="en-US" sz="1600" dirty="0"/>
              <a:t>AS 9100D:2016 &amp; ISO 9001:2015 Certified</a:t>
            </a:r>
          </a:p>
          <a:p>
            <a:pPr>
              <a:buFont typeface="Wingdings" pitchFamily="2" charset="2"/>
              <a:buChar char="§"/>
            </a:pPr>
            <a:r>
              <a:rPr lang="en-US" sz="1600" dirty="0"/>
              <a:t>ITAR Registered</a:t>
            </a:r>
          </a:p>
          <a:p>
            <a:pPr>
              <a:buFont typeface="Wingdings" pitchFamily="2" charset="2"/>
              <a:buChar char="§"/>
            </a:pPr>
            <a:endParaRPr lang="en-US" sz="1050" dirty="0"/>
          </a:p>
          <a:p>
            <a:pPr>
              <a:buFont typeface="Wingdings" pitchFamily="2" charset="2"/>
              <a:buChar char="§"/>
            </a:pPr>
            <a:endParaRPr lang="en-US" sz="1600" dirty="0"/>
          </a:p>
        </p:txBody>
      </p:sp>
    </p:spTree>
    <p:extLst>
      <p:ext uri="{BB962C8B-B14F-4D97-AF65-F5344CB8AC3E}">
        <p14:creationId xmlns:p14="http://schemas.microsoft.com/office/powerpoint/2010/main" val="249411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241FC9-6237-D9DB-37F7-CCB08A0C662E}"/>
              </a:ext>
            </a:extLst>
          </p:cNvPr>
          <p:cNvSpPr>
            <a:spLocks noGrp="1"/>
          </p:cNvSpPr>
          <p:nvPr>
            <p:ph type="title"/>
          </p:nvPr>
        </p:nvSpPr>
        <p:spPr/>
        <p:txBody>
          <a:bodyPr/>
          <a:lstStyle/>
          <a:p>
            <a:r>
              <a:rPr lang="en-US" dirty="0"/>
              <a:t>Profile</a:t>
            </a:r>
          </a:p>
        </p:txBody>
      </p:sp>
      <p:sp>
        <p:nvSpPr>
          <p:cNvPr id="3" name="Text Placeholder 2">
            <a:extLst>
              <a:ext uri="{FF2B5EF4-FFF2-40B4-BE49-F238E27FC236}">
                <a16:creationId xmlns:a16="http://schemas.microsoft.com/office/drawing/2014/main" xmlns="" id="{40F5BC64-650A-29DC-2DD5-8158F7D191A8}"/>
              </a:ext>
            </a:extLst>
          </p:cNvPr>
          <p:cNvSpPr>
            <a:spLocks noGrp="1"/>
          </p:cNvSpPr>
          <p:nvPr>
            <p:ph type="body" idx="1"/>
          </p:nvPr>
        </p:nvSpPr>
        <p:spPr/>
        <p:txBody>
          <a:bodyPr/>
          <a:lstStyle/>
          <a:p>
            <a:r>
              <a:rPr lang="en-US" dirty="0">
                <a:solidFill>
                  <a:schemeClr val="tx2">
                    <a:lumMod val="90000"/>
                  </a:schemeClr>
                </a:solidFill>
              </a:rPr>
              <a:t>Precision machine shop focused on small parts</a:t>
            </a:r>
          </a:p>
        </p:txBody>
      </p:sp>
      <p:sp>
        <p:nvSpPr>
          <p:cNvPr id="4" name="Text Placeholder 3">
            <a:extLst>
              <a:ext uri="{FF2B5EF4-FFF2-40B4-BE49-F238E27FC236}">
                <a16:creationId xmlns:a16="http://schemas.microsoft.com/office/drawing/2014/main" xmlns="" id="{590D5CCD-9062-4707-B4F0-E11B0095F134}"/>
              </a:ext>
            </a:extLst>
          </p:cNvPr>
          <p:cNvSpPr>
            <a:spLocks noGrp="1"/>
          </p:cNvSpPr>
          <p:nvPr>
            <p:ph type="body" idx="10"/>
          </p:nvPr>
        </p:nvSpPr>
        <p:spPr/>
        <p:txBody>
          <a:bodyPr/>
          <a:lstStyle/>
          <a:p>
            <a:r>
              <a:rPr lang="en-US" dirty="0">
                <a:solidFill>
                  <a:schemeClr val="tx2">
                    <a:lumMod val="90000"/>
                  </a:schemeClr>
                </a:solidFill>
              </a:rPr>
              <a:t>Core Competency and Capabilities</a:t>
            </a:r>
          </a:p>
        </p:txBody>
      </p:sp>
      <p:sp>
        <p:nvSpPr>
          <p:cNvPr id="5" name="Content Placeholder 4">
            <a:extLst>
              <a:ext uri="{FF2B5EF4-FFF2-40B4-BE49-F238E27FC236}">
                <a16:creationId xmlns:a16="http://schemas.microsoft.com/office/drawing/2014/main" xmlns="" id="{5EC28DB5-4F3B-2762-D19B-5901A6732C40}"/>
              </a:ext>
            </a:extLst>
          </p:cNvPr>
          <p:cNvSpPr>
            <a:spLocks noGrp="1"/>
          </p:cNvSpPr>
          <p:nvPr>
            <p:ph sz="half" idx="2"/>
          </p:nvPr>
        </p:nvSpPr>
        <p:spPr/>
        <p:txBody>
          <a:bodyPr/>
          <a:lstStyle/>
          <a:p>
            <a:r>
              <a:rPr lang="en-US" dirty="0"/>
              <a:t>Over 50 years of small part machining experience</a:t>
            </a:r>
          </a:p>
          <a:p>
            <a:r>
              <a:rPr lang="en-US" dirty="0"/>
              <a:t>Career machinists – as both setup and operators</a:t>
            </a:r>
          </a:p>
          <a:p>
            <a:r>
              <a:rPr lang="en-US" dirty="0" smtClean="0"/>
              <a:t>Optimized</a:t>
            </a:r>
            <a:r>
              <a:rPr lang="en-US" dirty="0" smtClean="0"/>
              <a:t> </a:t>
            </a:r>
            <a:r>
              <a:rPr lang="en-US" dirty="0"/>
              <a:t>efficiency, quality, and DFM support</a:t>
            </a:r>
          </a:p>
        </p:txBody>
      </p:sp>
      <p:sp>
        <p:nvSpPr>
          <p:cNvPr id="6" name="Content Placeholder 5">
            <a:extLst>
              <a:ext uri="{FF2B5EF4-FFF2-40B4-BE49-F238E27FC236}">
                <a16:creationId xmlns:a16="http://schemas.microsoft.com/office/drawing/2014/main" xmlns="" id="{6C19807C-B22E-AB9F-EF3E-6CA388329D2B}"/>
              </a:ext>
            </a:extLst>
          </p:cNvPr>
          <p:cNvSpPr>
            <a:spLocks noGrp="1"/>
          </p:cNvSpPr>
          <p:nvPr>
            <p:ph sz="half" idx="13"/>
          </p:nvPr>
        </p:nvSpPr>
        <p:spPr>
          <a:xfrm>
            <a:off x="6362700" y="2799146"/>
            <a:ext cx="4886145" cy="1942138"/>
          </a:xfrm>
        </p:spPr>
        <p:txBody>
          <a:bodyPr>
            <a:normAutofit lnSpcReduction="10000"/>
          </a:bodyPr>
          <a:lstStyle/>
          <a:p>
            <a:r>
              <a:rPr lang="en-US" dirty="0"/>
              <a:t>CNC </a:t>
            </a:r>
            <a:r>
              <a:rPr lang="en-US" dirty="0" smtClean="0"/>
              <a:t>Milling – </a:t>
            </a:r>
            <a:r>
              <a:rPr lang="en-US" dirty="0"/>
              <a:t>metals &amp;</a:t>
            </a:r>
            <a:r>
              <a:rPr lang="en-US" dirty="0" smtClean="0"/>
              <a:t> </a:t>
            </a:r>
            <a:r>
              <a:rPr lang="en-US" dirty="0"/>
              <a:t>plastics </a:t>
            </a:r>
          </a:p>
          <a:p>
            <a:r>
              <a:rPr lang="en-US" dirty="0"/>
              <a:t>CNC </a:t>
            </a:r>
            <a:r>
              <a:rPr lang="en-US" dirty="0" smtClean="0"/>
              <a:t>Turning – metals </a:t>
            </a:r>
            <a:r>
              <a:rPr lang="en-US" dirty="0"/>
              <a:t>&amp;</a:t>
            </a:r>
            <a:r>
              <a:rPr lang="en-US" dirty="0" smtClean="0"/>
              <a:t> plastics </a:t>
            </a:r>
            <a:r>
              <a:rPr lang="en-US" dirty="0" smtClean="0"/>
              <a:t>2 5/8” </a:t>
            </a:r>
            <a:r>
              <a:rPr lang="en-US" dirty="0" err="1" smtClean="0"/>
              <a:t>barfeed</a:t>
            </a:r>
            <a:r>
              <a:rPr lang="en-US" dirty="0" smtClean="0"/>
              <a:t> capacity </a:t>
            </a:r>
            <a:endParaRPr lang="en-US" dirty="0"/>
          </a:p>
          <a:p>
            <a:r>
              <a:rPr lang="en-US" dirty="0"/>
              <a:t>Swiss </a:t>
            </a:r>
            <a:r>
              <a:rPr lang="en-US" dirty="0" smtClean="0"/>
              <a:t>Machining – </a:t>
            </a:r>
            <a:r>
              <a:rPr lang="en-US" dirty="0"/>
              <a:t>metals &amp;</a:t>
            </a:r>
            <a:r>
              <a:rPr lang="en-US" dirty="0" smtClean="0"/>
              <a:t> </a:t>
            </a:r>
            <a:r>
              <a:rPr lang="en-US" dirty="0"/>
              <a:t>plastics </a:t>
            </a:r>
            <a:r>
              <a:rPr lang="en-US" dirty="0" smtClean="0"/>
              <a:t>up to </a:t>
            </a:r>
            <a:r>
              <a:rPr lang="en-US" dirty="0"/>
              <a:t>0.787”</a:t>
            </a:r>
          </a:p>
          <a:p>
            <a:r>
              <a:rPr lang="en-US" dirty="0"/>
              <a:t>CNC EDM Hole </a:t>
            </a:r>
            <a:r>
              <a:rPr lang="en-US" dirty="0" smtClean="0"/>
              <a:t>Drilling – </a:t>
            </a:r>
            <a:r>
              <a:rPr lang="en-US" dirty="0"/>
              <a:t>holes 0.004 - 0.118</a:t>
            </a:r>
          </a:p>
          <a:p>
            <a:r>
              <a:rPr lang="en-US" dirty="0"/>
              <a:t>Quick Turn prototype </a:t>
            </a:r>
            <a:r>
              <a:rPr lang="en-US" dirty="0" smtClean="0"/>
              <a:t>support – </a:t>
            </a:r>
            <a:r>
              <a:rPr lang="en-US" dirty="0"/>
              <a:t>milling and lathe</a:t>
            </a:r>
          </a:p>
        </p:txBody>
      </p:sp>
      <p:sp>
        <p:nvSpPr>
          <p:cNvPr id="7" name="Footer Placeholder 6">
            <a:extLst>
              <a:ext uri="{FF2B5EF4-FFF2-40B4-BE49-F238E27FC236}">
                <a16:creationId xmlns:a16="http://schemas.microsoft.com/office/drawing/2014/main" xmlns="" id="{91999C27-8917-692A-72DA-17A7A0F3741B}"/>
              </a:ext>
            </a:extLst>
          </p:cNvPr>
          <p:cNvSpPr>
            <a:spLocks noGrp="1"/>
          </p:cNvSpPr>
          <p:nvPr>
            <p:ph type="ftr" sz="quarter" idx="15"/>
          </p:nvPr>
        </p:nvSpPr>
        <p:spPr/>
        <p:txBody>
          <a:bodyPr/>
          <a:lstStyle/>
          <a:p>
            <a:r>
              <a:rPr lang="en-US" b="0" dirty="0"/>
              <a:t>Permac Industries</a:t>
            </a:r>
          </a:p>
        </p:txBody>
      </p:sp>
      <p:sp>
        <p:nvSpPr>
          <p:cNvPr id="8" name="Slide Number Placeholder 7">
            <a:extLst>
              <a:ext uri="{FF2B5EF4-FFF2-40B4-BE49-F238E27FC236}">
                <a16:creationId xmlns:a16="http://schemas.microsoft.com/office/drawing/2014/main" xmlns="" id="{729611E4-28F3-D502-53E2-EB85E8B0F98E}"/>
              </a:ext>
            </a:extLst>
          </p:cNvPr>
          <p:cNvSpPr>
            <a:spLocks noGrp="1"/>
          </p:cNvSpPr>
          <p:nvPr>
            <p:ph type="sldNum" sz="quarter" idx="16"/>
          </p:nvPr>
        </p:nvSpPr>
        <p:spPr/>
        <p:txBody>
          <a:bodyPr/>
          <a:lstStyle/>
          <a:p>
            <a:fld id="{294A09A9-5501-47C1-A89A-A340965A2BE2}" type="slidenum">
              <a:rPr lang="en-US" smtClean="0"/>
              <a:pPr/>
              <a:t>3</a:t>
            </a:fld>
            <a:endParaRPr lang="en-US" dirty="0">
              <a:latin typeface="+mn-lt"/>
            </a:endParaRPr>
          </a:p>
        </p:txBody>
      </p:sp>
      <p:pic>
        <p:nvPicPr>
          <p:cNvPr id="9" name="Picture 8"/>
          <p:cNvPicPr>
            <a:picLocks noChangeAspect="1"/>
          </p:cNvPicPr>
          <p:nvPr/>
        </p:nvPicPr>
        <p:blipFill>
          <a:blip r:embed="rId2"/>
          <a:stretch>
            <a:fillRect/>
          </a:stretch>
        </p:blipFill>
        <p:spPr>
          <a:xfrm>
            <a:off x="2180588" y="3930787"/>
            <a:ext cx="3724912" cy="2133583"/>
          </a:xfrm>
          <a:prstGeom prst="rect">
            <a:avLst/>
          </a:prstGeom>
        </p:spPr>
      </p:pic>
    </p:spTree>
    <p:extLst>
      <p:ext uri="{BB962C8B-B14F-4D97-AF65-F5344CB8AC3E}">
        <p14:creationId xmlns:p14="http://schemas.microsoft.com/office/powerpoint/2010/main" val="971124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18722E-522A-0837-3204-E673588947F9}"/>
              </a:ext>
            </a:extLst>
          </p:cNvPr>
          <p:cNvSpPr>
            <a:spLocks noGrp="1"/>
          </p:cNvSpPr>
          <p:nvPr>
            <p:ph type="title"/>
          </p:nvPr>
        </p:nvSpPr>
        <p:spPr/>
        <p:txBody>
          <a:bodyPr/>
          <a:lstStyle/>
          <a:p>
            <a:r>
              <a:rPr lang="en-US" dirty="0"/>
              <a:t>Profile Continued</a:t>
            </a:r>
          </a:p>
        </p:txBody>
      </p:sp>
      <p:sp>
        <p:nvSpPr>
          <p:cNvPr id="3" name="Text Placeholder 2">
            <a:extLst>
              <a:ext uri="{FF2B5EF4-FFF2-40B4-BE49-F238E27FC236}">
                <a16:creationId xmlns:a16="http://schemas.microsoft.com/office/drawing/2014/main" xmlns="" id="{13189EFB-0B11-48A1-8CDC-BBCCB2486FB4}"/>
              </a:ext>
            </a:extLst>
          </p:cNvPr>
          <p:cNvSpPr>
            <a:spLocks noGrp="1"/>
          </p:cNvSpPr>
          <p:nvPr>
            <p:ph type="body" idx="1"/>
          </p:nvPr>
        </p:nvSpPr>
        <p:spPr/>
        <p:txBody>
          <a:bodyPr>
            <a:normAutofit fontScale="92500"/>
          </a:bodyPr>
          <a:lstStyle/>
          <a:p>
            <a:r>
              <a:rPr lang="en-US" dirty="0">
                <a:solidFill>
                  <a:schemeClr val="tx2">
                    <a:lumMod val="90000"/>
                  </a:schemeClr>
                </a:solidFill>
              </a:rPr>
              <a:t>Latest Technology Multitasking Machine Centers</a:t>
            </a:r>
          </a:p>
        </p:txBody>
      </p:sp>
      <p:sp>
        <p:nvSpPr>
          <p:cNvPr id="4" name="Text Placeholder 3">
            <a:extLst>
              <a:ext uri="{FF2B5EF4-FFF2-40B4-BE49-F238E27FC236}">
                <a16:creationId xmlns:a16="http://schemas.microsoft.com/office/drawing/2014/main" xmlns="" id="{AD2927B3-F44A-9FCD-7467-65A4DA3841CB}"/>
              </a:ext>
            </a:extLst>
          </p:cNvPr>
          <p:cNvSpPr>
            <a:spLocks noGrp="1"/>
          </p:cNvSpPr>
          <p:nvPr>
            <p:ph type="body" idx="10"/>
          </p:nvPr>
        </p:nvSpPr>
        <p:spPr/>
        <p:txBody>
          <a:bodyPr/>
          <a:lstStyle/>
          <a:p>
            <a:r>
              <a:rPr lang="en-US" dirty="0">
                <a:solidFill>
                  <a:schemeClr val="tx2">
                    <a:lumMod val="90000"/>
                  </a:schemeClr>
                </a:solidFill>
              </a:rPr>
              <a:t>Facility</a:t>
            </a:r>
          </a:p>
        </p:txBody>
      </p:sp>
      <p:sp>
        <p:nvSpPr>
          <p:cNvPr id="5" name="Content Placeholder 4">
            <a:extLst>
              <a:ext uri="{FF2B5EF4-FFF2-40B4-BE49-F238E27FC236}">
                <a16:creationId xmlns:a16="http://schemas.microsoft.com/office/drawing/2014/main" xmlns="" id="{D9B5B8BF-1E57-42D0-81FD-DC4EA34DC2E2}"/>
              </a:ext>
            </a:extLst>
          </p:cNvPr>
          <p:cNvSpPr>
            <a:spLocks noGrp="1"/>
          </p:cNvSpPr>
          <p:nvPr>
            <p:ph sz="half" idx="2"/>
          </p:nvPr>
        </p:nvSpPr>
        <p:spPr/>
        <p:txBody>
          <a:bodyPr>
            <a:normAutofit/>
          </a:bodyPr>
          <a:lstStyle/>
          <a:p>
            <a:r>
              <a:rPr lang="en-US" dirty="0" smtClean="0"/>
              <a:t>Permac </a:t>
            </a:r>
            <a:r>
              <a:rPr lang="en-US" dirty="0"/>
              <a:t>will provide exceptional quality in all stages of precision machining. Our clients recognize our dedication to continuous improvement, on time delivery, zero defects, and exceptional customer service.</a:t>
            </a:r>
          </a:p>
          <a:p>
            <a:r>
              <a:rPr lang="en-US" b="1" i="1" dirty="0"/>
              <a:t>IT IS OUR BUSINESS TO MAKE YOURS EASIER.</a:t>
            </a:r>
            <a:endParaRPr lang="en-US" dirty="0"/>
          </a:p>
          <a:p>
            <a:pPr lvl="1"/>
            <a:endParaRPr lang="en-US" dirty="0"/>
          </a:p>
        </p:txBody>
      </p:sp>
      <p:sp>
        <p:nvSpPr>
          <p:cNvPr id="6" name="Content Placeholder 5">
            <a:extLst>
              <a:ext uri="{FF2B5EF4-FFF2-40B4-BE49-F238E27FC236}">
                <a16:creationId xmlns:a16="http://schemas.microsoft.com/office/drawing/2014/main" xmlns="" id="{D1151865-A254-F399-7669-C3F66F8B0C4E}"/>
              </a:ext>
            </a:extLst>
          </p:cNvPr>
          <p:cNvSpPr>
            <a:spLocks noGrp="1"/>
          </p:cNvSpPr>
          <p:nvPr>
            <p:ph sz="half" idx="13"/>
          </p:nvPr>
        </p:nvSpPr>
        <p:spPr/>
        <p:txBody>
          <a:bodyPr/>
          <a:lstStyle/>
          <a:p>
            <a:r>
              <a:rPr lang="en-US" dirty="0"/>
              <a:t>34,000 ft</a:t>
            </a:r>
            <a:r>
              <a:rPr lang="en-US" baseline="30000" dirty="0"/>
              <a:t>2</a:t>
            </a:r>
            <a:r>
              <a:rPr lang="en-US" dirty="0"/>
              <a:t> </a:t>
            </a:r>
          </a:p>
          <a:p>
            <a:r>
              <a:rPr lang="en-US" dirty="0"/>
              <a:t>Built in 1985 with a large addition in 2007</a:t>
            </a:r>
          </a:p>
        </p:txBody>
      </p:sp>
      <p:sp>
        <p:nvSpPr>
          <p:cNvPr id="7" name="Footer Placeholder 6">
            <a:extLst>
              <a:ext uri="{FF2B5EF4-FFF2-40B4-BE49-F238E27FC236}">
                <a16:creationId xmlns:a16="http://schemas.microsoft.com/office/drawing/2014/main" xmlns="" id="{896559AC-D11F-B4F4-C77B-E75B89574A0E}"/>
              </a:ext>
            </a:extLst>
          </p:cNvPr>
          <p:cNvSpPr>
            <a:spLocks noGrp="1"/>
          </p:cNvSpPr>
          <p:nvPr>
            <p:ph type="ftr" sz="quarter" idx="15"/>
          </p:nvPr>
        </p:nvSpPr>
        <p:spPr/>
        <p:txBody>
          <a:bodyPr/>
          <a:lstStyle/>
          <a:p>
            <a:r>
              <a:rPr lang="en-US" b="0" dirty="0"/>
              <a:t>Permac Industries</a:t>
            </a:r>
          </a:p>
        </p:txBody>
      </p:sp>
      <p:sp>
        <p:nvSpPr>
          <p:cNvPr id="8" name="Slide Number Placeholder 7">
            <a:extLst>
              <a:ext uri="{FF2B5EF4-FFF2-40B4-BE49-F238E27FC236}">
                <a16:creationId xmlns:a16="http://schemas.microsoft.com/office/drawing/2014/main" xmlns="" id="{F0C3C50D-9891-1667-F6B9-F402221196BD}"/>
              </a:ext>
            </a:extLst>
          </p:cNvPr>
          <p:cNvSpPr>
            <a:spLocks noGrp="1"/>
          </p:cNvSpPr>
          <p:nvPr>
            <p:ph type="sldNum" sz="quarter" idx="16"/>
          </p:nvPr>
        </p:nvSpPr>
        <p:spPr/>
        <p:txBody>
          <a:bodyPr/>
          <a:lstStyle/>
          <a:p>
            <a:fld id="{294A09A9-5501-47C1-A89A-A340965A2BE2}" type="slidenum">
              <a:rPr lang="en-US" smtClean="0"/>
              <a:pPr/>
              <a:t>4</a:t>
            </a:fld>
            <a:endParaRPr lang="en-US" dirty="0">
              <a:latin typeface="+mn-lt"/>
            </a:endParaRPr>
          </a:p>
        </p:txBody>
      </p:sp>
      <p:pic>
        <p:nvPicPr>
          <p:cNvPr id="9" name="Picture 8" descr="building.jpg">
            <a:extLst>
              <a:ext uri="{FF2B5EF4-FFF2-40B4-BE49-F238E27FC236}">
                <a16:creationId xmlns:a16="http://schemas.microsoft.com/office/drawing/2014/main" xmlns="" id="{04814B8E-1E65-333F-EC64-C8E5AD23AC8F}"/>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496443" y="3884712"/>
            <a:ext cx="3908797" cy="219869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089512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12043C-7CD9-B9C9-F588-FFF0B435D9C6}"/>
              </a:ext>
            </a:extLst>
          </p:cNvPr>
          <p:cNvSpPr>
            <a:spLocks noGrp="1"/>
          </p:cNvSpPr>
          <p:nvPr>
            <p:ph type="title"/>
          </p:nvPr>
        </p:nvSpPr>
        <p:spPr/>
        <p:txBody>
          <a:bodyPr/>
          <a:lstStyle/>
          <a:p>
            <a:r>
              <a:rPr lang="en-US" dirty="0"/>
              <a:t>Primary Markets</a:t>
            </a:r>
          </a:p>
        </p:txBody>
      </p:sp>
      <p:sp>
        <p:nvSpPr>
          <p:cNvPr id="4" name="Footer Placeholder 3">
            <a:extLst>
              <a:ext uri="{FF2B5EF4-FFF2-40B4-BE49-F238E27FC236}">
                <a16:creationId xmlns:a16="http://schemas.microsoft.com/office/drawing/2014/main" xmlns="" id="{696943AA-8CF5-52F8-29DD-CCC277DF2EC5}"/>
              </a:ext>
            </a:extLst>
          </p:cNvPr>
          <p:cNvSpPr>
            <a:spLocks noGrp="1"/>
          </p:cNvSpPr>
          <p:nvPr>
            <p:ph type="ftr" sz="quarter" idx="12"/>
          </p:nvPr>
        </p:nvSpPr>
        <p:spPr/>
        <p:txBody>
          <a:bodyPr/>
          <a:lstStyle/>
          <a:p>
            <a:r>
              <a:rPr lang="en-US" dirty="0"/>
              <a:t>Permac Industries</a:t>
            </a:r>
            <a:endParaRPr lang="en-US" b="0" dirty="0"/>
          </a:p>
        </p:txBody>
      </p:sp>
      <p:sp>
        <p:nvSpPr>
          <p:cNvPr id="5" name="Slide Number Placeholder 4">
            <a:extLst>
              <a:ext uri="{FF2B5EF4-FFF2-40B4-BE49-F238E27FC236}">
                <a16:creationId xmlns:a16="http://schemas.microsoft.com/office/drawing/2014/main" xmlns="" id="{842B4432-6A22-1E98-284A-45725AACE44B}"/>
              </a:ext>
            </a:extLst>
          </p:cNvPr>
          <p:cNvSpPr>
            <a:spLocks noGrp="1"/>
          </p:cNvSpPr>
          <p:nvPr>
            <p:ph type="sldNum" sz="quarter" idx="13"/>
          </p:nvPr>
        </p:nvSpPr>
        <p:spPr/>
        <p:txBody>
          <a:bodyPr/>
          <a:lstStyle/>
          <a:p>
            <a:fld id="{294A09A9-5501-47C1-A89A-A340965A2BE2}" type="slidenum">
              <a:rPr lang="en-US" smtClean="0"/>
              <a:pPr/>
              <a:t>5</a:t>
            </a:fld>
            <a:endParaRPr lang="en-US" dirty="0">
              <a:latin typeface="+mn-lt"/>
            </a:endParaRPr>
          </a:p>
        </p:txBody>
      </p:sp>
      <p:sp>
        <p:nvSpPr>
          <p:cNvPr id="7" name="Oval 6">
            <a:extLst>
              <a:ext uri="{FF2B5EF4-FFF2-40B4-BE49-F238E27FC236}">
                <a16:creationId xmlns:a16="http://schemas.microsoft.com/office/drawing/2014/main" xmlns="" id="{9B978A96-8038-6A00-EEE2-5199E9222590}"/>
              </a:ext>
            </a:extLst>
          </p:cNvPr>
          <p:cNvSpPr/>
          <p:nvPr/>
        </p:nvSpPr>
        <p:spPr>
          <a:xfrm>
            <a:off x="503904" y="2091369"/>
            <a:ext cx="1458532" cy="1458532"/>
          </a:xfrm>
          <a:prstGeom prst="ellipse">
            <a:avLst/>
          </a:prstGeom>
        </p:spPr>
        <p:style>
          <a:lnRef idx="1">
            <a:schemeClr val="accent2"/>
          </a:lnRef>
          <a:fillRef idx="3">
            <a:schemeClr val="accent2"/>
          </a:fillRef>
          <a:effectRef idx="2">
            <a:schemeClr val="accent2"/>
          </a:effectRef>
          <a:fontRef idx="minor">
            <a:schemeClr val="lt1"/>
          </a:fontRef>
        </p:style>
      </p:sp>
      <p:sp>
        <p:nvSpPr>
          <p:cNvPr id="8" name="Oval 7">
            <a:extLst>
              <a:ext uri="{FF2B5EF4-FFF2-40B4-BE49-F238E27FC236}">
                <a16:creationId xmlns:a16="http://schemas.microsoft.com/office/drawing/2014/main" xmlns="" id="{C2E496C0-09CE-9ACC-5A7C-6E106D00509A}"/>
              </a:ext>
            </a:extLst>
          </p:cNvPr>
          <p:cNvSpPr/>
          <p:nvPr/>
        </p:nvSpPr>
        <p:spPr>
          <a:xfrm>
            <a:off x="503904" y="4151344"/>
            <a:ext cx="1458532" cy="1458532"/>
          </a:xfrm>
          <a:prstGeom prst="ellipse">
            <a:avLst/>
          </a:prstGeom>
        </p:spPr>
        <p:style>
          <a:lnRef idx="1">
            <a:schemeClr val="accent1"/>
          </a:lnRef>
          <a:fillRef idx="3">
            <a:schemeClr val="accent1"/>
          </a:fillRef>
          <a:effectRef idx="2">
            <a:schemeClr val="accent1"/>
          </a:effectRef>
          <a:fontRef idx="minor">
            <a:schemeClr val="lt1"/>
          </a:fontRef>
        </p:style>
      </p:sp>
      <p:sp>
        <p:nvSpPr>
          <p:cNvPr id="9" name="Oval 8">
            <a:extLst>
              <a:ext uri="{FF2B5EF4-FFF2-40B4-BE49-F238E27FC236}">
                <a16:creationId xmlns:a16="http://schemas.microsoft.com/office/drawing/2014/main" xmlns="" id="{1A2F889A-F0F1-462C-F002-D98CD83DE12E}"/>
              </a:ext>
            </a:extLst>
          </p:cNvPr>
          <p:cNvSpPr/>
          <p:nvPr/>
        </p:nvSpPr>
        <p:spPr>
          <a:xfrm>
            <a:off x="6525988" y="1977389"/>
            <a:ext cx="1458532" cy="1458532"/>
          </a:xfrm>
          <a:prstGeom prst="ellipse">
            <a:avLst/>
          </a:prstGeom>
        </p:spPr>
        <p:style>
          <a:lnRef idx="1">
            <a:schemeClr val="accent3"/>
          </a:lnRef>
          <a:fillRef idx="3">
            <a:schemeClr val="accent3"/>
          </a:fillRef>
          <a:effectRef idx="2">
            <a:schemeClr val="accent3"/>
          </a:effectRef>
          <a:fontRef idx="minor">
            <a:schemeClr val="lt1"/>
          </a:fontRef>
        </p:style>
      </p:sp>
      <p:sp>
        <p:nvSpPr>
          <p:cNvPr id="13" name="Text Placeholder 3">
            <a:extLst>
              <a:ext uri="{FF2B5EF4-FFF2-40B4-BE49-F238E27FC236}">
                <a16:creationId xmlns:a16="http://schemas.microsoft.com/office/drawing/2014/main" xmlns="" id="{D7AFF347-AA06-35A9-FA6D-52DD566D3C10}"/>
              </a:ext>
            </a:extLst>
          </p:cNvPr>
          <p:cNvSpPr txBox="1">
            <a:spLocks/>
          </p:cNvSpPr>
          <p:nvPr/>
        </p:nvSpPr>
        <p:spPr>
          <a:xfrm>
            <a:off x="2150927" y="2212270"/>
            <a:ext cx="3515087" cy="12167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600" b="1" i="0" dirty="0"/>
              <a:t>Aerospace: </a:t>
            </a:r>
            <a:r>
              <a:rPr lang="en-US" sz="1600" b="0" i="0" dirty="0"/>
              <a:t>precision tolerance metal and plastic used in airframe, engines, and avionics. </a:t>
            </a:r>
          </a:p>
          <a:p>
            <a:pPr marL="0" lvl="0" indent="0">
              <a:spcBef>
                <a:spcPts val="600"/>
              </a:spcBef>
              <a:buNone/>
            </a:pPr>
            <a:r>
              <a:rPr lang="en-US" sz="1200" i="1" dirty="0">
                <a:solidFill>
                  <a:schemeClr val="tx2">
                    <a:lumMod val="75000"/>
                  </a:schemeClr>
                </a:solidFill>
              </a:rPr>
              <a:t>Sensors, connectors, pumps, hardware components, etc. </a:t>
            </a:r>
          </a:p>
        </p:txBody>
      </p:sp>
      <p:sp>
        <p:nvSpPr>
          <p:cNvPr id="14" name="Text Placeholder 3">
            <a:extLst>
              <a:ext uri="{FF2B5EF4-FFF2-40B4-BE49-F238E27FC236}">
                <a16:creationId xmlns:a16="http://schemas.microsoft.com/office/drawing/2014/main" xmlns="" id="{22993F34-3A45-B09B-EB6B-0E46F1FBF7BA}"/>
              </a:ext>
            </a:extLst>
          </p:cNvPr>
          <p:cNvSpPr txBox="1">
            <a:spLocks/>
          </p:cNvSpPr>
          <p:nvPr/>
        </p:nvSpPr>
        <p:spPr>
          <a:xfrm>
            <a:off x="2150927" y="4366601"/>
            <a:ext cx="3754574" cy="12167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600" b="1" i="0" dirty="0"/>
              <a:t>High-Reliability Industrial: </a:t>
            </a:r>
            <a:r>
              <a:rPr lang="en-US" sz="1600" b="0" i="0" dirty="0"/>
              <a:t>metals and plastics used in actuators, transducers, generators, and agriculture equipment</a:t>
            </a:r>
            <a:endParaRPr lang="en-US" sz="1600" dirty="0"/>
          </a:p>
          <a:p>
            <a:pPr marL="0" lvl="0" indent="0">
              <a:spcBef>
                <a:spcPts val="600"/>
              </a:spcBef>
              <a:buNone/>
            </a:pPr>
            <a:r>
              <a:rPr lang="en-US" sz="1200" i="1" dirty="0">
                <a:solidFill>
                  <a:schemeClr val="tx2">
                    <a:lumMod val="75000"/>
                  </a:schemeClr>
                </a:solidFill>
              </a:rPr>
              <a:t>Housings, shafts, spacers, contacts, specialized mounts, etc.</a:t>
            </a:r>
          </a:p>
        </p:txBody>
      </p:sp>
      <p:sp>
        <p:nvSpPr>
          <p:cNvPr id="15" name="Oval 14">
            <a:extLst>
              <a:ext uri="{FF2B5EF4-FFF2-40B4-BE49-F238E27FC236}">
                <a16:creationId xmlns:a16="http://schemas.microsoft.com/office/drawing/2014/main" xmlns="" id="{7539E7C8-04E1-8689-13EC-B0F6A5A39582}"/>
              </a:ext>
            </a:extLst>
          </p:cNvPr>
          <p:cNvSpPr/>
          <p:nvPr/>
        </p:nvSpPr>
        <p:spPr>
          <a:xfrm>
            <a:off x="6525988" y="4151344"/>
            <a:ext cx="1458532" cy="1458532"/>
          </a:xfrm>
          <a:prstGeom prst="ellipse">
            <a:avLst/>
          </a:prstGeom>
        </p:spPr>
        <p:style>
          <a:lnRef idx="1">
            <a:schemeClr val="accent6"/>
          </a:lnRef>
          <a:fillRef idx="3">
            <a:schemeClr val="accent6"/>
          </a:fillRef>
          <a:effectRef idx="2">
            <a:schemeClr val="accent6"/>
          </a:effectRef>
          <a:fontRef idx="minor">
            <a:schemeClr val="lt1"/>
          </a:fontRef>
        </p:style>
      </p:sp>
      <p:sp>
        <p:nvSpPr>
          <p:cNvPr id="17" name="Text Placeholder 3">
            <a:extLst>
              <a:ext uri="{FF2B5EF4-FFF2-40B4-BE49-F238E27FC236}">
                <a16:creationId xmlns:a16="http://schemas.microsoft.com/office/drawing/2014/main" xmlns="" id="{09377A34-E055-64D3-A558-228FE3501067}"/>
              </a:ext>
            </a:extLst>
          </p:cNvPr>
          <p:cNvSpPr txBox="1">
            <a:spLocks/>
          </p:cNvSpPr>
          <p:nvPr/>
        </p:nvSpPr>
        <p:spPr>
          <a:xfrm>
            <a:off x="8173009" y="2098290"/>
            <a:ext cx="3515087" cy="12167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600" b="1" i="0" dirty="0"/>
              <a:t>Commercial</a:t>
            </a:r>
            <a:r>
              <a:rPr lang="en-US" sz="1600" b="0" i="0" dirty="0"/>
              <a:t>: metals and plastics in beverage, food processing, and transportation</a:t>
            </a:r>
            <a:endParaRPr lang="en-US" sz="1600" dirty="0"/>
          </a:p>
          <a:p>
            <a:pPr marL="0" lvl="0" indent="0">
              <a:spcBef>
                <a:spcPts val="600"/>
              </a:spcBef>
              <a:buNone/>
            </a:pPr>
            <a:r>
              <a:rPr lang="en-US" sz="1200" i="1" dirty="0">
                <a:solidFill>
                  <a:schemeClr val="tx2">
                    <a:lumMod val="75000"/>
                  </a:schemeClr>
                </a:solidFill>
              </a:rPr>
              <a:t>Valves, fittings, slicers, bushings, drives, packaging, etc.</a:t>
            </a:r>
          </a:p>
        </p:txBody>
      </p:sp>
      <p:sp>
        <p:nvSpPr>
          <p:cNvPr id="18" name="Text Placeholder 3">
            <a:extLst>
              <a:ext uri="{FF2B5EF4-FFF2-40B4-BE49-F238E27FC236}">
                <a16:creationId xmlns:a16="http://schemas.microsoft.com/office/drawing/2014/main" xmlns="" id="{4BBF8B3B-17F2-5A26-2645-DFD0FBEDECAC}"/>
              </a:ext>
            </a:extLst>
          </p:cNvPr>
          <p:cNvSpPr txBox="1">
            <a:spLocks/>
          </p:cNvSpPr>
          <p:nvPr/>
        </p:nvSpPr>
        <p:spPr>
          <a:xfrm>
            <a:off x="8173009" y="4398718"/>
            <a:ext cx="3515087" cy="9637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1600" b="1" i="0" dirty="0"/>
              <a:t>Non-Implantable Medical</a:t>
            </a:r>
            <a:r>
              <a:rPr lang="en-US" sz="1600" b="0" i="0" dirty="0"/>
              <a:t>: metals and plastics</a:t>
            </a:r>
            <a:endParaRPr lang="en-US" sz="1600" dirty="0"/>
          </a:p>
          <a:p>
            <a:pPr marL="0" lvl="0" indent="0">
              <a:spcBef>
                <a:spcPts val="600"/>
              </a:spcBef>
              <a:buNone/>
            </a:pPr>
            <a:r>
              <a:rPr lang="en-US" sz="1200" i="1" dirty="0">
                <a:solidFill>
                  <a:schemeClr val="tx2">
                    <a:lumMod val="75000"/>
                  </a:schemeClr>
                </a:solidFill>
              </a:rPr>
              <a:t>Patient monitors, prosthetics, surgical tooling, mobility, etc. </a:t>
            </a:r>
          </a:p>
        </p:txBody>
      </p:sp>
      <p:pic>
        <p:nvPicPr>
          <p:cNvPr id="19" name="Graphic 18" descr="Airplane with solid fill">
            <a:extLst>
              <a:ext uri="{FF2B5EF4-FFF2-40B4-BE49-F238E27FC236}">
                <a16:creationId xmlns:a16="http://schemas.microsoft.com/office/drawing/2014/main" xmlns="" id="{6313DBCD-0B36-31D0-D270-D90D72EECF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5970" y="2363435"/>
            <a:ext cx="914400" cy="914400"/>
          </a:xfrm>
          <a:prstGeom prst="rect">
            <a:avLst/>
          </a:prstGeom>
        </p:spPr>
      </p:pic>
      <p:pic>
        <p:nvPicPr>
          <p:cNvPr id="20" name="Graphic 19" descr="Robot Hand with solid fill">
            <a:extLst>
              <a:ext uri="{FF2B5EF4-FFF2-40B4-BE49-F238E27FC236}">
                <a16:creationId xmlns:a16="http://schemas.microsoft.com/office/drawing/2014/main" xmlns="" id="{9767153C-25C1-2DF5-353E-3A1493D15DD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75970" y="4423410"/>
            <a:ext cx="914400" cy="914400"/>
          </a:xfrm>
          <a:prstGeom prst="rect">
            <a:avLst/>
          </a:prstGeom>
        </p:spPr>
      </p:pic>
      <p:pic>
        <p:nvPicPr>
          <p:cNvPr id="22" name="Graphic 21" descr="First aid kit with solid fill">
            <a:extLst>
              <a:ext uri="{FF2B5EF4-FFF2-40B4-BE49-F238E27FC236}">
                <a16:creationId xmlns:a16="http://schemas.microsoft.com/office/drawing/2014/main" xmlns="" id="{9D21F7E2-F926-7410-F703-3CFBA7E1B84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6798054" y="4398718"/>
            <a:ext cx="914400" cy="914400"/>
          </a:xfrm>
          <a:prstGeom prst="rect">
            <a:avLst/>
          </a:prstGeom>
        </p:spPr>
      </p:pic>
      <p:pic>
        <p:nvPicPr>
          <p:cNvPr id="3" name="Graphic 2" descr="Food Safety with solid fill">
            <a:extLst>
              <a:ext uri="{FF2B5EF4-FFF2-40B4-BE49-F238E27FC236}">
                <a16:creationId xmlns:a16="http://schemas.microsoft.com/office/drawing/2014/main" xmlns="" id="{CBFC20C8-4BDE-8629-BC2E-054C88B1E60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6798054" y="2249455"/>
            <a:ext cx="914400" cy="914400"/>
          </a:xfrm>
          <a:prstGeom prst="rect">
            <a:avLst/>
          </a:prstGeom>
        </p:spPr>
      </p:pic>
    </p:spTree>
    <p:extLst>
      <p:ext uri="{BB962C8B-B14F-4D97-AF65-F5344CB8AC3E}">
        <p14:creationId xmlns:p14="http://schemas.microsoft.com/office/powerpoint/2010/main" val="3594955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4A9F57-22BF-3AFA-83E1-F3AB94FDE4F9}"/>
              </a:ext>
            </a:extLst>
          </p:cNvPr>
          <p:cNvSpPr>
            <a:spLocks noGrp="1"/>
          </p:cNvSpPr>
          <p:nvPr>
            <p:ph type="title"/>
          </p:nvPr>
        </p:nvSpPr>
        <p:spPr/>
        <p:txBody>
          <a:bodyPr>
            <a:normAutofit fontScale="90000"/>
          </a:bodyPr>
          <a:lstStyle/>
          <a:p>
            <a:r>
              <a:rPr lang="en-US" dirty="0"/>
              <a:t>Our Specializations</a:t>
            </a:r>
          </a:p>
        </p:txBody>
      </p:sp>
      <p:sp>
        <p:nvSpPr>
          <p:cNvPr id="13" name="Footer Placeholder 12">
            <a:extLst>
              <a:ext uri="{FF2B5EF4-FFF2-40B4-BE49-F238E27FC236}">
                <a16:creationId xmlns:a16="http://schemas.microsoft.com/office/drawing/2014/main" xmlns="" id="{5221DD50-A1EF-104E-E681-50A0B656F480}"/>
              </a:ext>
            </a:extLst>
          </p:cNvPr>
          <p:cNvSpPr>
            <a:spLocks noGrp="1"/>
          </p:cNvSpPr>
          <p:nvPr>
            <p:ph type="ftr" sz="quarter" idx="22"/>
          </p:nvPr>
        </p:nvSpPr>
        <p:spPr/>
        <p:txBody>
          <a:bodyPr/>
          <a:lstStyle/>
          <a:p>
            <a:r>
              <a:rPr lang="en-US" b="0" dirty="0"/>
              <a:t>Permac Industries</a:t>
            </a:r>
          </a:p>
        </p:txBody>
      </p:sp>
      <p:sp>
        <p:nvSpPr>
          <p:cNvPr id="14" name="Slide Number Placeholder 13">
            <a:extLst>
              <a:ext uri="{FF2B5EF4-FFF2-40B4-BE49-F238E27FC236}">
                <a16:creationId xmlns:a16="http://schemas.microsoft.com/office/drawing/2014/main" xmlns="" id="{958C621D-6264-4271-C144-5DB83E5298C0}"/>
              </a:ext>
            </a:extLst>
          </p:cNvPr>
          <p:cNvSpPr>
            <a:spLocks noGrp="1"/>
          </p:cNvSpPr>
          <p:nvPr>
            <p:ph type="sldNum" sz="quarter" idx="23"/>
          </p:nvPr>
        </p:nvSpPr>
        <p:spPr/>
        <p:txBody>
          <a:bodyPr/>
          <a:lstStyle/>
          <a:p>
            <a:fld id="{294A09A9-5501-47C1-A89A-A340965A2BE2}" type="slidenum">
              <a:rPr lang="en-US" smtClean="0"/>
              <a:pPr/>
              <a:t>6</a:t>
            </a:fld>
            <a:endParaRPr lang="en-US" dirty="0">
              <a:latin typeface="+mn-lt"/>
            </a:endParaRPr>
          </a:p>
        </p:txBody>
      </p:sp>
      <p:sp>
        <p:nvSpPr>
          <p:cNvPr id="15" name="Content Placeholder 4">
            <a:extLst>
              <a:ext uri="{FF2B5EF4-FFF2-40B4-BE49-F238E27FC236}">
                <a16:creationId xmlns:a16="http://schemas.microsoft.com/office/drawing/2014/main" xmlns="" id="{8A6E78FB-1786-E5A6-62D1-BE5F37BC8576}"/>
              </a:ext>
            </a:extLst>
          </p:cNvPr>
          <p:cNvSpPr txBox="1">
            <a:spLocks/>
          </p:cNvSpPr>
          <p:nvPr/>
        </p:nvSpPr>
        <p:spPr>
          <a:xfrm>
            <a:off x="1156607" y="4058898"/>
            <a:ext cx="4827178" cy="1708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None/>
            </a:pPr>
            <a:r>
              <a:rPr lang="en-US" sz="1400" dirty="0"/>
              <a:t>Complex turned and milled parts</a:t>
            </a:r>
          </a:p>
          <a:p>
            <a:pPr marL="0" lvl="0" indent="0">
              <a:lnSpc>
                <a:spcPct val="100000"/>
              </a:lnSpc>
              <a:buNone/>
            </a:pPr>
            <a:r>
              <a:rPr lang="en-US" sz="1400" dirty="0"/>
              <a:t>Low to medium quantities</a:t>
            </a:r>
          </a:p>
          <a:p>
            <a:pPr marL="0" lvl="0" indent="0">
              <a:lnSpc>
                <a:spcPct val="100000"/>
              </a:lnSpc>
              <a:buNone/>
            </a:pPr>
            <a:r>
              <a:rPr lang="en-US" sz="1400" dirty="0"/>
              <a:t>High mix</a:t>
            </a:r>
          </a:p>
          <a:p>
            <a:pPr marL="0" lvl="0" indent="0">
              <a:lnSpc>
                <a:spcPct val="100000"/>
              </a:lnSpc>
              <a:buNone/>
            </a:pPr>
            <a:r>
              <a:rPr lang="en-US" sz="1400" dirty="0"/>
              <a:t>Quick turn projects and prototypes </a:t>
            </a:r>
          </a:p>
          <a:p>
            <a:pPr marL="0" lvl="0" indent="0">
              <a:lnSpc>
                <a:spcPct val="100000"/>
              </a:lnSpc>
              <a:buNone/>
            </a:pPr>
            <a:r>
              <a:rPr lang="en-US" sz="1400" dirty="0"/>
              <a:t>Light assembly</a:t>
            </a:r>
          </a:p>
        </p:txBody>
      </p:sp>
      <p:sp>
        <p:nvSpPr>
          <p:cNvPr id="16" name="TextBox 15">
            <a:extLst>
              <a:ext uri="{FF2B5EF4-FFF2-40B4-BE49-F238E27FC236}">
                <a16:creationId xmlns:a16="http://schemas.microsoft.com/office/drawing/2014/main" xmlns="" id="{4D2724FE-6BA9-B0B6-A3B4-12C6655357EB}"/>
              </a:ext>
            </a:extLst>
          </p:cNvPr>
          <p:cNvSpPr txBox="1"/>
          <p:nvPr/>
        </p:nvSpPr>
        <p:spPr>
          <a:xfrm>
            <a:off x="1156607" y="3329914"/>
            <a:ext cx="4500606" cy="646331"/>
          </a:xfrm>
          <a:prstGeom prst="rect">
            <a:avLst/>
          </a:prstGeom>
          <a:noFill/>
        </p:spPr>
        <p:txBody>
          <a:bodyPr wrap="square" rtlCol="0">
            <a:spAutoFit/>
          </a:bodyPr>
          <a:lstStyle/>
          <a:p>
            <a:r>
              <a:rPr lang="en-US" b="1" dirty="0">
                <a:solidFill>
                  <a:schemeClr val="bg1"/>
                </a:solidFill>
                <a:latin typeface="+mj-lt"/>
              </a:rPr>
              <a:t>Permac is a reliable and proven machining source for small metal and plastic parts</a:t>
            </a:r>
          </a:p>
        </p:txBody>
      </p:sp>
      <p:sp>
        <p:nvSpPr>
          <p:cNvPr id="17" name="Rectangle 16" descr="Checkmark">
            <a:extLst>
              <a:ext uri="{FF2B5EF4-FFF2-40B4-BE49-F238E27FC236}">
                <a16:creationId xmlns:a16="http://schemas.microsoft.com/office/drawing/2014/main" xmlns="" id="{BDFD6B3F-4571-2D86-B512-FDD25942D401}"/>
              </a:ext>
            </a:extLst>
          </p:cNvPr>
          <p:cNvSpPr/>
          <p:nvPr/>
        </p:nvSpPr>
        <p:spPr>
          <a:xfrm>
            <a:off x="1156607" y="1820486"/>
            <a:ext cx="1512000" cy="151200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xmlns="" id="{D1BF3C6F-8A10-45A7-37CF-5688B0C93952}"/>
              </a:ext>
            </a:extLst>
          </p:cNvPr>
          <p:cNvSpPr txBox="1"/>
          <p:nvPr/>
        </p:nvSpPr>
        <p:spPr>
          <a:xfrm>
            <a:off x="6479085" y="3329913"/>
            <a:ext cx="4500606" cy="646331"/>
          </a:xfrm>
          <a:prstGeom prst="rect">
            <a:avLst/>
          </a:prstGeom>
          <a:noFill/>
        </p:spPr>
        <p:txBody>
          <a:bodyPr wrap="square" rtlCol="0">
            <a:spAutoFit/>
          </a:bodyPr>
          <a:lstStyle/>
          <a:p>
            <a:r>
              <a:rPr lang="en-US" b="1" dirty="0">
                <a:solidFill>
                  <a:schemeClr val="bg1"/>
                </a:solidFill>
                <a:latin typeface="+mj-lt"/>
              </a:rPr>
              <a:t>Benchmark machining industry lead time and quality</a:t>
            </a:r>
          </a:p>
        </p:txBody>
      </p:sp>
      <p:sp>
        <p:nvSpPr>
          <p:cNvPr id="19" name="Content Placeholder 4">
            <a:extLst>
              <a:ext uri="{FF2B5EF4-FFF2-40B4-BE49-F238E27FC236}">
                <a16:creationId xmlns:a16="http://schemas.microsoft.com/office/drawing/2014/main" xmlns="" id="{198FEF8F-08AD-8483-7CD6-6525D6D26B3B}"/>
              </a:ext>
            </a:extLst>
          </p:cNvPr>
          <p:cNvSpPr txBox="1">
            <a:spLocks/>
          </p:cNvSpPr>
          <p:nvPr/>
        </p:nvSpPr>
        <p:spPr>
          <a:xfrm>
            <a:off x="6464284" y="4058898"/>
            <a:ext cx="4705350" cy="1708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buNone/>
            </a:pPr>
            <a:r>
              <a:rPr lang="en-US" sz="1400" dirty="0"/>
              <a:t>Standard lead time 6 weeks</a:t>
            </a:r>
          </a:p>
          <a:p>
            <a:pPr marL="0" lvl="0" indent="0">
              <a:lnSpc>
                <a:spcPct val="100000"/>
              </a:lnSpc>
              <a:buNone/>
            </a:pPr>
            <a:r>
              <a:rPr lang="en-US" sz="1400" dirty="0"/>
              <a:t>Prototypes in less than 2 weeks</a:t>
            </a:r>
          </a:p>
          <a:p>
            <a:pPr marL="0" lvl="0" indent="0">
              <a:lnSpc>
                <a:spcPct val="100000"/>
              </a:lnSpc>
              <a:buNone/>
            </a:pPr>
            <a:r>
              <a:rPr lang="en-US" sz="1400" dirty="0"/>
              <a:t>Kanban, Min-Max and customized Permac managed inventory</a:t>
            </a:r>
          </a:p>
          <a:p>
            <a:pPr marL="0" lvl="0" indent="0">
              <a:lnSpc>
                <a:spcPct val="100000"/>
              </a:lnSpc>
              <a:buNone/>
            </a:pPr>
            <a:r>
              <a:rPr lang="en-US" sz="1400" dirty="0" smtClean="0"/>
              <a:t>On </a:t>
            </a:r>
            <a:r>
              <a:rPr lang="en-US" sz="1400" dirty="0"/>
              <a:t>time delivery and customer support</a:t>
            </a:r>
          </a:p>
        </p:txBody>
      </p:sp>
      <p:sp>
        <p:nvSpPr>
          <p:cNvPr id="20" name="Rectangle 19" descr="Stopwatch">
            <a:extLst>
              <a:ext uri="{FF2B5EF4-FFF2-40B4-BE49-F238E27FC236}">
                <a16:creationId xmlns:a16="http://schemas.microsoft.com/office/drawing/2014/main" xmlns="" id="{AA25799D-0583-071A-65C8-9C06C881AAAC}"/>
              </a:ext>
            </a:extLst>
          </p:cNvPr>
          <p:cNvSpPr/>
          <p:nvPr/>
        </p:nvSpPr>
        <p:spPr>
          <a:xfrm>
            <a:off x="6479085" y="1817914"/>
            <a:ext cx="1512000" cy="151200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angle 20">
            <a:extLst>
              <a:ext uri="{FF2B5EF4-FFF2-40B4-BE49-F238E27FC236}">
                <a16:creationId xmlns:a16="http://schemas.microsoft.com/office/drawing/2014/main" xmlns="" id="{BF7F8079-3C47-DE51-ACD0-F195518C8233}"/>
              </a:ext>
            </a:extLst>
          </p:cNvPr>
          <p:cNvSpPr/>
          <p:nvPr/>
        </p:nvSpPr>
        <p:spPr>
          <a:xfrm>
            <a:off x="881743" y="1817914"/>
            <a:ext cx="2405743" cy="19448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36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188A15A2-F939-F791-EF45-0D32B70017E5}"/>
              </a:ext>
            </a:extLst>
          </p:cNvPr>
          <p:cNvSpPr>
            <a:spLocks noGrp="1"/>
          </p:cNvSpPr>
          <p:nvPr>
            <p:ph type="title"/>
          </p:nvPr>
        </p:nvSpPr>
        <p:spPr>
          <a:xfrm>
            <a:off x="517586" y="2398143"/>
            <a:ext cx="6806240" cy="1030857"/>
          </a:xfrm>
        </p:spPr>
        <p:txBody>
          <a:bodyPr>
            <a:noAutofit/>
          </a:bodyPr>
          <a:lstStyle/>
          <a:p>
            <a:r>
              <a:rPr lang="en-US" sz="5400" dirty="0" smtClean="0">
                <a:latin typeface="+mj-lt"/>
              </a:rPr>
              <a:t>CNC Machined Parts</a:t>
            </a:r>
            <a:endParaRPr lang="en-US" sz="5400" dirty="0">
              <a:latin typeface="+mj-lt"/>
            </a:endParaRPr>
          </a:p>
        </p:txBody>
      </p:sp>
      <p:sp>
        <p:nvSpPr>
          <p:cNvPr id="4" name="Rectangle 3">
            <a:extLst>
              <a:ext uri="{FF2B5EF4-FFF2-40B4-BE49-F238E27FC236}">
                <a16:creationId xmlns:a16="http://schemas.microsoft.com/office/drawing/2014/main" xmlns="" id="{E10178BA-4218-8CEE-77DE-A80BC1988145}"/>
              </a:ext>
            </a:extLst>
          </p:cNvPr>
          <p:cNvSpPr/>
          <p:nvPr/>
        </p:nvSpPr>
        <p:spPr>
          <a:xfrm>
            <a:off x="783771" y="1143000"/>
            <a:ext cx="1469572" cy="1066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stretch>
            <a:fillRect/>
          </a:stretch>
        </p:blipFill>
        <p:spPr>
          <a:xfrm>
            <a:off x="3683384" y="3429000"/>
            <a:ext cx="6516009" cy="3235469"/>
          </a:xfrm>
          <a:prstGeom prst="rect">
            <a:avLst/>
          </a:prstGeom>
        </p:spPr>
      </p:pic>
    </p:spTree>
    <p:extLst>
      <p:ext uri="{BB962C8B-B14F-4D97-AF65-F5344CB8AC3E}">
        <p14:creationId xmlns:p14="http://schemas.microsoft.com/office/powerpoint/2010/main" val="1802429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xmlns="" id="{8524FB02-5EF9-2A9C-461F-25F64D89905A}"/>
              </a:ext>
            </a:extLst>
          </p:cNvPr>
          <p:cNvSpPr/>
          <p:nvPr/>
        </p:nvSpPr>
        <p:spPr>
          <a:xfrm>
            <a:off x="5090160" y="247377"/>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E63ADE73-270B-352A-0CF2-0EADB0C46358}"/>
              </a:ext>
            </a:extLst>
          </p:cNvPr>
          <p:cNvSpPr/>
          <p:nvPr/>
        </p:nvSpPr>
        <p:spPr>
          <a:xfrm>
            <a:off x="2724975" y="247377"/>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E7FB36DF-D5B5-7D41-A260-26B393215441}"/>
              </a:ext>
            </a:extLst>
          </p:cNvPr>
          <p:cNvSpPr/>
          <p:nvPr/>
        </p:nvSpPr>
        <p:spPr>
          <a:xfrm>
            <a:off x="9820529" y="247377"/>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A11F1A3F-8631-EF92-0C51-1950706A1BEE}"/>
              </a:ext>
            </a:extLst>
          </p:cNvPr>
          <p:cNvSpPr/>
          <p:nvPr/>
        </p:nvSpPr>
        <p:spPr>
          <a:xfrm>
            <a:off x="7455345" y="247377"/>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28EBCA6F-73B1-C880-77FD-15C7528EE373}"/>
              </a:ext>
            </a:extLst>
          </p:cNvPr>
          <p:cNvSpPr/>
          <p:nvPr/>
        </p:nvSpPr>
        <p:spPr>
          <a:xfrm>
            <a:off x="359791" y="2282555"/>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EE586706-1DBC-016F-6DFE-BC0A1D775DBB}"/>
              </a:ext>
            </a:extLst>
          </p:cNvPr>
          <p:cNvSpPr/>
          <p:nvPr/>
        </p:nvSpPr>
        <p:spPr>
          <a:xfrm>
            <a:off x="5090160" y="2282555"/>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32050C3B-1E91-AC9A-32AA-9672E225264F}"/>
              </a:ext>
            </a:extLst>
          </p:cNvPr>
          <p:cNvSpPr/>
          <p:nvPr/>
        </p:nvSpPr>
        <p:spPr>
          <a:xfrm>
            <a:off x="2724975" y="2282555"/>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357D4CDE-1412-87F3-55E3-D12B10F59A86}"/>
              </a:ext>
            </a:extLst>
          </p:cNvPr>
          <p:cNvSpPr/>
          <p:nvPr/>
        </p:nvSpPr>
        <p:spPr>
          <a:xfrm>
            <a:off x="9820529" y="2282555"/>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A6571F0B-CBA9-2394-D48F-B170DABF72F4}"/>
              </a:ext>
            </a:extLst>
          </p:cNvPr>
          <p:cNvSpPr/>
          <p:nvPr/>
        </p:nvSpPr>
        <p:spPr>
          <a:xfrm>
            <a:off x="7455345" y="2282555"/>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06B1A829-B59D-418A-31CC-F1ACB2002A0E}"/>
              </a:ext>
            </a:extLst>
          </p:cNvPr>
          <p:cNvSpPr/>
          <p:nvPr/>
        </p:nvSpPr>
        <p:spPr>
          <a:xfrm>
            <a:off x="357424"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55E8BE84-C6B6-6C50-0444-8EAB60319E78}"/>
              </a:ext>
            </a:extLst>
          </p:cNvPr>
          <p:cNvSpPr/>
          <p:nvPr/>
        </p:nvSpPr>
        <p:spPr>
          <a:xfrm>
            <a:off x="5087793"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AB485CB9-7149-0C29-9139-6C18805648EA}"/>
              </a:ext>
            </a:extLst>
          </p:cNvPr>
          <p:cNvSpPr/>
          <p:nvPr/>
        </p:nvSpPr>
        <p:spPr>
          <a:xfrm>
            <a:off x="2722608"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815682D1-9975-9153-77E3-507E5E3B0C42}"/>
              </a:ext>
            </a:extLst>
          </p:cNvPr>
          <p:cNvSpPr/>
          <p:nvPr/>
        </p:nvSpPr>
        <p:spPr>
          <a:xfrm>
            <a:off x="9818162"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5002156F-ADDF-AB52-69CA-E8516D6DB960}"/>
              </a:ext>
            </a:extLst>
          </p:cNvPr>
          <p:cNvSpPr/>
          <p:nvPr/>
        </p:nvSpPr>
        <p:spPr>
          <a:xfrm>
            <a:off x="7452978"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0DCD8C78-6002-E5B2-A88D-4F4CFCFFAE9A}"/>
              </a:ext>
            </a:extLst>
          </p:cNvPr>
          <p:cNvSpPr/>
          <p:nvPr/>
        </p:nvSpPr>
        <p:spPr>
          <a:xfrm>
            <a:off x="359791" y="247377"/>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xmlns="" id="{4943A52A-C321-F0F5-2207-5B23D5E16A14}"/>
              </a:ext>
            </a:extLst>
          </p:cNvPr>
          <p:cNvSpPr>
            <a:spLocks noGrp="1"/>
          </p:cNvSpPr>
          <p:nvPr>
            <p:ph type="ftr" sz="quarter" idx="12"/>
          </p:nvPr>
        </p:nvSpPr>
        <p:spPr/>
        <p:txBody>
          <a:bodyPr/>
          <a:lstStyle/>
          <a:p>
            <a:r>
              <a:rPr lang="en-US" dirty="0"/>
              <a:t>Permac Industries</a:t>
            </a:r>
            <a:endParaRPr lang="en-US" b="0" dirty="0"/>
          </a:p>
        </p:txBody>
      </p:sp>
      <p:sp>
        <p:nvSpPr>
          <p:cNvPr id="5" name="Slide Number Placeholder 4">
            <a:extLst>
              <a:ext uri="{FF2B5EF4-FFF2-40B4-BE49-F238E27FC236}">
                <a16:creationId xmlns:a16="http://schemas.microsoft.com/office/drawing/2014/main" xmlns="" id="{F4295EFD-D9F8-4684-B527-EA71023B5B0A}"/>
              </a:ext>
            </a:extLst>
          </p:cNvPr>
          <p:cNvSpPr>
            <a:spLocks noGrp="1"/>
          </p:cNvSpPr>
          <p:nvPr>
            <p:ph type="sldNum" sz="quarter" idx="13"/>
          </p:nvPr>
        </p:nvSpPr>
        <p:spPr/>
        <p:txBody>
          <a:bodyPr/>
          <a:lstStyle/>
          <a:p>
            <a:fld id="{294A09A9-5501-47C1-A89A-A340965A2BE2}" type="slidenum">
              <a:rPr lang="en-US" smtClean="0"/>
              <a:pPr/>
              <a:t>8</a:t>
            </a:fld>
            <a:endParaRPr lang="en-US" dirty="0">
              <a:latin typeface="+mn-lt"/>
            </a:endParaRPr>
          </a:p>
        </p:txBody>
      </p:sp>
      <p:pic>
        <p:nvPicPr>
          <p:cNvPr id="6" name="Picture 5" descr="IMG_0075 (Copy).jpg">
            <a:extLst>
              <a:ext uri="{FF2B5EF4-FFF2-40B4-BE49-F238E27FC236}">
                <a16:creationId xmlns:a16="http://schemas.microsoft.com/office/drawing/2014/main" xmlns="" id="{2145F119-DC67-4445-68EE-05E77AD5AC87}"/>
              </a:ext>
            </a:extLst>
          </p:cNvPr>
          <p:cNvPicPr>
            <a:picLocks noGrp="1"/>
          </p:cNvPicPr>
          <p:nvPr isPhoto="1"/>
        </p:nvPicPr>
        <p:blipFill>
          <a:blip r:embed="rId2" cstate="print"/>
          <a:stretch>
            <a:fillRect/>
          </a:stretch>
        </p:blipFill>
        <p:spPr>
          <a:xfrm>
            <a:off x="7579627" y="2378567"/>
            <a:ext cx="1773936" cy="1636776"/>
          </a:xfrm>
          <a:prstGeom prst="rect">
            <a:avLst/>
          </a:prstGeom>
        </p:spPr>
      </p:pic>
      <p:pic>
        <p:nvPicPr>
          <p:cNvPr id="15" name="Picture 14" descr="IMG_0085 (Copy).jpg">
            <a:extLst>
              <a:ext uri="{FF2B5EF4-FFF2-40B4-BE49-F238E27FC236}">
                <a16:creationId xmlns:a16="http://schemas.microsoft.com/office/drawing/2014/main" xmlns="" id="{F49D1E12-8C87-6736-DE5A-66A5E86471D3}"/>
              </a:ext>
            </a:extLst>
          </p:cNvPr>
          <p:cNvPicPr>
            <a:picLocks noGrp="1"/>
          </p:cNvPicPr>
          <p:nvPr isPhoto="1"/>
        </p:nvPicPr>
        <p:blipFill>
          <a:blip r:embed="rId3" cstate="print"/>
          <a:stretch>
            <a:fillRect/>
          </a:stretch>
        </p:blipFill>
        <p:spPr>
          <a:xfrm>
            <a:off x="9937034" y="2378567"/>
            <a:ext cx="1773936" cy="1636776"/>
          </a:xfrm>
          <a:prstGeom prst="rect">
            <a:avLst/>
          </a:prstGeom>
        </p:spPr>
      </p:pic>
      <p:pic>
        <p:nvPicPr>
          <p:cNvPr id="7" name="Picture 6" descr="IMG_0074 (Copy).jpg">
            <a:extLst>
              <a:ext uri="{FF2B5EF4-FFF2-40B4-BE49-F238E27FC236}">
                <a16:creationId xmlns:a16="http://schemas.microsoft.com/office/drawing/2014/main" xmlns="" id="{E9E61E47-3F21-F324-1A90-06EA6965EE8E}"/>
              </a:ext>
            </a:extLst>
          </p:cNvPr>
          <p:cNvPicPr>
            <a:picLocks noGrp="1"/>
          </p:cNvPicPr>
          <p:nvPr isPhoto="1"/>
        </p:nvPicPr>
        <p:blipFill>
          <a:blip r:embed="rId4" cstate="print"/>
          <a:stretch>
            <a:fillRect/>
          </a:stretch>
        </p:blipFill>
        <p:spPr>
          <a:xfrm>
            <a:off x="5206665" y="2382845"/>
            <a:ext cx="1773936" cy="1636776"/>
          </a:xfrm>
          <a:prstGeom prst="rect">
            <a:avLst/>
          </a:prstGeom>
        </p:spPr>
      </p:pic>
      <p:pic>
        <p:nvPicPr>
          <p:cNvPr id="8" name="Picture 7" descr="IMG_0076 (Copy).jpg">
            <a:extLst>
              <a:ext uri="{FF2B5EF4-FFF2-40B4-BE49-F238E27FC236}">
                <a16:creationId xmlns:a16="http://schemas.microsoft.com/office/drawing/2014/main" xmlns="" id="{54431CC2-2C03-4203-A9D7-B0E528A86D38}"/>
              </a:ext>
            </a:extLst>
          </p:cNvPr>
          <p:cNvPicPr>
            <a:picLocks noGrp="1"/>
          </p:cNvPicPr>
          <p:nvPr isPhoto="1"/>
        </p:nvPicPr>
        <p:blipFill>
          <a:blip r:embed="rId5" cstate="print"/>
          <a:stretch>
            <a:fillRect/>
          </a:stretch>
        </p:blipFill>
        <p:spPr>
          <a:xfrm>
            <a:off x="469519" y="4422300"/>
            <a:ext cx="1773936" cy="1636776"/>
          </a:xfrm>
          <a:prstGeom prst="rect">
            <a:avLst/>
          </a:prstGeom>
        </p:spPr>
      </p:pic>
      <p:pic>
        <p:nvPicPr>
          <p:cNvPr id="9" name="Picture 8" descr="IMG_0077 (Copy).jpg">
            <a:extLst>
              <a:ext uri="{FF2B5EF4-FFF2-40B4-BE49-F238E27FC236}">
                <a16:creationId xmlns:a16="http://schemas.microsoft.com/office/drawing/2014/main" xmlns="" id="{EDAF764E-CC99-E996-42B6-B5F26B561F15}"/>
              </a:ext>
            </a:extLst>
          </p:cNvPr>
          <p:cNvPicPr>
            <a:picLocks noGrp="1"/>
          </p:cNvPicPr>
          <p:nvPr isPhoto="1"/>
        </p:nvPicPr>
        <p:blipFill>
          <a:blip r:embed="rId6" cstate="print"/>
          <a:stretch>
            <a:fillRect/>
          </a:stretch>
        </p:blipFill>
        <p:spPr>
          <a:xfrm>
            <a:off x="2841480" y="2382845"/>
            <a:ext cx="1773936" cy="1636776"/>
          </a:xfrm>
          <a:prstGeom prst="rect">
            <a:avLst/>
          </a:prstGeom>
        </p:spPr>
      </p:pic>
      <p:pic>
        <p:nvPicPr>
          <p:cNvPr id="10" name="Picture 9" descr="IMG_0079 (Copy).jpg">
            <a:extLst>
              <a:ext uri="{FF2B5EF4-FFF2-40B4-BE49-F238E27FC236}">
                <a16:creationId xmlns:a16="http://schemas.microsoft.com/office/drawing/2014/main" xmlns="" id="{DEEAAE5D-E702-61F1-DE89-163592ECA19C}"/>
              </a:ext>
            </a:extLst>
          </p:cNvPr>
          <p:cNvPicPr>
            <a:picLocks noGrp="1"/>
          </p:cNvPicPr>
          <p:nvPr isPhoto="1"/>
        </p:nvPicPr>
        <p:blipFill>
          <a:blip r:embed="rId7" cstate="print"/>
          <a:stretch>
            <a:fillRect/>
          </a:stretch>
        </p:blipFill>
        <p:spPr>
          <a:xfrm>
            <a:off x="469519" y="2375027"/>
            <a:ext cx="1773936" cy="1636776"/>
          </a:xfrm>
          <a:prstGeom prst="rect">
            <a:avLst/>
          </a:prstGeom>
        </p:spPr>
      </p:pic>
      <p:pic>
        <p:nvPicPr>
          <p:cNvPr id="11" name="Picture 10" descr="IMG_0080 (Copy).jpg">
            <a:extLst>
              <a:ext uri="{FF2B5EF4-FFF2-40B4-BE49-F238E27FC236}">
                <a16:creationId xmlns:a16="http://schemas.microsoft.com/office/drawing/2014/main" xmlns="" id="{B3B057AC-9697-C4CF-40D6-B66372B1E5D3}"/>
              </a:ext>
            </a:extLst>
          </p:cNvPr>
          <p:cNvPicPr>
            <a:picLocks noGrp="1"/>
          </p:cNvPicPr>
          <p:nvPr isPhoto="1"/>
        </p:nvPicPr>
        <p:blipFill>
          <a:blip r:embed="rId8" cstate="print"/>
          <a:stretch>
            <a:fillRect/>
          </a:stretch>
        </p:blipFill>
        <p:spPr>
          <a:xfrm>
            <a:off x="9937034" y="338086"/>
            <a:ext cx="1773936" cy="1636776"/>
          </a:xfrm>
          <a:prstGeom prst="rect">
            <a:avLst/>
          </a:prstGeom>
        </p:spPr>
      </p:pic>
      <p:pic>
        <p:nvPicPr>
          <p:cNvPr id="12" name="Picture 11" descr="IMG_0081 (Copy).jpg">
            <a:extLst>
              <a:ext uri="{FF2B5EF4-FFF2-40B4-BE49-F238E27FC236}">
                <a16:creationId xmlns:a16="http://schemas.microsoft.com/office/drawing/2014/main" xmlns="" id="{D5D52A26-7343-D332-8E83-805B2D83750A}"/>
              </a:ext>
            </a:extLst>
          </p:cNvPr>
          <p:cNvPicPr>
            <a:picLocks noGrp="1"/>
          </p:cNvPicPr>
          <p:nvPr isPhoto="1"/>
        </p:nvPicPr>
        <p:blipFill>
          <a:blip r:embed="rId9" cstate="print"/>
          <a:stretch>
            <a:fillRect/>
          </a:stretch>
        </p:blipFill>
        <p:spPr>
          <a:xfrm>
            <a:off x="7576584" y="338086"/>
            <a:ext cx="1773936" cy="1636776"/>
          </a:xfrm>
          <a:prstGeom prst="rect">
            <a:avLst/>
          </a:prstGeom>
        </p:spPr>
      </p:pic>
      <p:pic>
        <p:nvPicPr>
          <p:cNvPr id="13" name="Picture 12" descr="IMG_0083 (Copy).jpg">
            <a:extLst>
              <a:ext uri="{FF2B5EF4-FFF2-40B4-BE49-F238E27FC236}">
                <a16:creationId xmlns:a16="http://schemas.microsoft.com/office/drawing/2014/main" xmlns="" id="{12110823-063C-D4D8-7469-FF91A6B415AC}"/>
              </a:ext>
            </a:extLst>
          </p:cNvPr>
          <p:cNvPicPr>
            <a:picLocks noGrp="1"/>
          </p:cNvPicPr>
          <p:nvPr isPhoto="1"/>
        </p:nvPicPr>
        <p:blipFill>
          <a:blip r:embed="rId10" cstate="print"/>
          <a:stretch>
            <a:fillRect/>
          </a:stretch>
        </p:blipFill>
        <p:spPr>
          <a:xfrm>
            <a:off x="5206665" y="338086"/>
            <a:ext cx="1773936" cy="1636776"/>
          </a:xfrm>
          <a:prstGeom prst="rect">
            <a:avLst/>
          </a:prstGeom>
        </p:spPr>
      </p:pic>
      <p:pic>
        <p:nvPicPr>
          <p:cNvPr id="14" name="Picture 13" descr="IMG_0084 (Copy).jpg">
            <a:extLst>
              <a:ext uri="{FF2B5EF4-FFF2-40B4-BE49-F238E27FC236}">
                <a16:creationId xmlns:a16="http://schemas.microsoft.com/office/drawing/2014/main" xmlns="" id="{AF0565B9-E7D3-C2F8-0A8C-D1A0AA9CB21F}"/>
              </a:ext>
            </a:extLst>
          </p:cNvPr>
          <p:cNvPicPr>
            <a:picLocks noGrp="1"/>
          </p:cNvPicPr>
          <p:nvPr isPhoto="1"/>
        </p:nvPicPr>
        <p:blipFill>
          <a:blip r:embed="rId11" cstate="print"/>
          <a:stretch>
            <a:fillRect/>
          </a:stretch>
        </p:blipFill>
        <p:spPr>
          <a:xfrm>
            <a:off x="2841480" y="338086"/>
            <a:ext cx="1773936" cy="1636776"/>
          </a:xfrm>
          <a:prstGeom prst="rect">
            <a:avLst/>
          </a:prstGeom>
        </p:spPr>
      </p:pic>
      <p:pic>
        <p:nvPicPr>
          <p:cNvPr id="16" name="Picture 15" descr="IMG_0086 (Copy).jpg">
            <a:extLst>
              <a:ext uri="{FF2B5EF4-FFF2-40B4-BE49-F238E27FC236}">
                <a16:creationId xmlns:a16="http://schemas.microsoft.com/office/drawing/2014/main" xmlns="" id="{6979937C-C535-CA97-872B-45095740A5D7}"/>
              </a:ext>
            </a:extLst>
          </p:cNvPr>
          <p:cNvPicPr>
            <a:picLocks noGrp="1" noChangeAspect="1"/>
          </p:cNvPicPr>
          <p:nvPr isPhoto="1"/>
        </p:nvPicPr>
        <p:blipFill>
          <a:blip r:embed="rId12" cstate="print"/>
          <a:stretch>
            <a:fillRect/>
          </a:stretch>
        </p:blipFill>
        <p:spPr>
          <a:xfrm>
            <a:off x="478662" y="338086"/>
            <a:ext cx="1773936" cy="1638827"/>
          </a:xfrm>
          <a:prstGeom prst="rect">
            <a:avLst/>
          </a:prstGeom>
        </p:spPr>
      </p:pic>
      <p:pic>
        <p:nvPicPr>
          <p:cNvPr id="59" name="Picture 58" descr="IMG_0067 (Copy).jpg">
            <a:extLst>
              <a:ext uri="{FF2B5EF4-FFF2-40B4-BE49-F238E27FC236}">
                <a16:creationId xmlns:a16="http://schemas.microsoft.com/office/drawing/2014/main" xmlns="" id="{3CAF1B20-AEE9-D9F2-A916-8E630428277B}"/>
              </a:ext>
            </a:extLst>
          </p:cNvPr>
          <p:cNvPicPr>
            <a:picLocks noGrp="1"/>
          </p:cNvPicPr>
          <p:nvPr isPhoto="1"/>
        </p:nvPicPr>
        <p:blipFill>
          <a:blip r:embed="rId13" cstate="print"/>
          <a:stretch>
            <a:fillRect/>
          </a:stretch>
        </p:blipFill>
        <p:spPr>
          <a:xfrm>
            <a:off x="2836935" y="4422300"/>
            <a:ext cx="1773936" cy="1636776"/>
          </a:xfrm>
          <a:prstGeom prst="rect">
            <a:avLst/>
          </a:prstGeom>
        </p:spPr>
      </p:pic>
      <p:pic>
        <p:nvPicPr>
          <p:cNvPr id="60" name="Picture 59" descr="IMG_0070 (Copy).jpg">
            <a:extLst>
              <a:ext uri="{FF2B5EF4-FFF2-40B4-BE49-F238E27FC236}">
                <a16:creationId xmlns:a16="http://schemas.microsoft.com/office/drawing/2014/main" xmlns="" id="{FE6E5943-65EC-A99B-E935-0F727D7B567C}"/>
              </a:ext>
            </a:extLst>
          </p:cNvPr>
          <p:cNvPicPr>
            <a:picLocks noGrp="1"/>
          </p:cNvPicPr>
          <p:nvPr isPhoto="1"/>
        </p:nvPicPr>
        <p:blipFill>
          <a:blip r:embed="rId14" cstate="print"/>
          <a:stretch>
            <a:fillRect/>
          </a:stretch>
        </p:blipFill>
        <p:spPr>
          <a:xfrm>
            <a:off x="9937034" y="4422300"/>
            <a:ext cx="1773936" cy="1636776"/>
          </a:xfrm>
          <a:prstGeom prst="rect">
            <a:avLst/>
          </a:prstGeom>
        </p:spPr>
      </p:pic>
      <p:pic>
        <p:nvPicPr>
          <p:cNvPr id="61" name="Picture 60" descr="IMG_0071 (Copy).jpg">
            <a:extLst>
              <a:ext uri="{FF2B5EF4-FFF2-40B4-BE49-F238E27FC236}">
                <a16:creationId xmlns:a16="http://schemas.microsoft.com/office/drawing/2014/main" xmlns="" id="{AAE82449-2744-8716-E7B1-6FDCCF6FE2AD}"/>
              </a:ext>
            </a:extLst>
          </p:cNvPr>
          <p:cNvPicPr>
            <a:picLocks noGrp="1"/>
          </p:cNvPicPr>
          <p:nvPr isPhoto="1"/>
        </p:nvPicPr>
        <p:blipFill>
          <a:blip r:embed="rId15" cstate="print"/>
          <a:stretch>
            <a:fillRect/>
          </a:stretch>
        </p:blipFill>
        <p:spPr>
          <a:xfrm>
            <a:off x="7579627" y="4422300"/>
            <a:ext cx="1773936" cy="1636776"/>
          </a:xfrm>
          <a:prstGeom prst="rect">
            <a:avLst/>
          </a:prstGeom>
        </p:spPr>
      </p:pic>
      <p:pic>
        <p:nvPicPr>
          <p:cNvPr id="62" name="Picture 61" descr="IMG_0073 (Copy).jpg">
            <a:extLst>
              <a:ext uri="{FF2B5EF4-FFF2-40B4-BE49-F238E27FC236}">
                <a16:creationId xmlns:a16="http://schemas.microsoft.com/office/drawing/2014/main" xmlns="" id="{75575EF4-4607-A994-ADFD-ABDF802C2347}"/>
              </a:ext>
            </a:extLst>
          </p:cNvPr>
          <p:cNvPicPr>
            <a:picLocks noGrp="1"/>
          </p:cNvPicPr>
          <p:nvPr isPhoto="1"/>
        </p:nvPicPr>
        <p:blipFill>
          <a:blip r:embed="rId16" cstate="print"/>
          <a:stretch>
            <a:fillRect/>
          </a:stretch>
        </p:blipFill>
        <p:spPr>
          <a:xfrm>
            <a:off x="5206665" y="4422300"/>
            <a:ext cx="1773936" cy="1636776"/>
          </a:xfrm>
          <a:prstGeom prst="rect">
            <a:avLst/>
          </a:prstGeom>
        </p:spPr>
      </p:pic>
    </p:spTree>
    <p:extLst>
      <p:ext uri="{BB962C8B-B14F-4D97-AF65-F5344CB8AC3E}">
        <p14:creationId xmlns:p14="http://schemas.microsoft.com/office/powerpoint/2010/main" val="1470639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xmlns="" id="{8524FB02-5EF9-2A9C-461F-25F64D89905A}"/>
              </a:ext>
            </a:extLst>
          </p:cNvPr>
          <p:cNvSpPr/>
          <p:nvPr/>
        </p:nvSpPr>
        <p:spPr>
          <a:xfrm>
            <a:off x="5090160" y="247377"/>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xmlns="" id="{E63ADE73-270B-352A-0CF2-0EADB0C46358}"/>
              </a:ext>
            </a:extLst>
          </p:cNvPr>
          <p:cNvSpPr/>
          <p:nvPr/>
        </p:nvSpPr>
        <p:spPr>
          <a:xfrm>
            <a:off x="2724975" y="247377"/>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xmlns="" id="{E7FB36DF-D5B5-7D41-A260-26B393215441}"/>
              </a:ext>
            </a:extLst>
          </p:cNvPr>
          <p:cNvSpPr/>
          <p:nvPr/>
        </p:nvSpPr>
        <p:spPr>
          <a:xfrm>
            <a:off x="9820529" y="247377"/>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xmlns="" id="{A11F1A3F-8631-EF92-0C51-1950706A1BEE}"/>
              </a:ext>
            </a:extLst>
          </p:cNvPr>
          <p:cNvSpPr/>
          <p:nvPr/>
        </p:nvSpPr>
        <p:spPr>
          <a:xfrm>
            <a:off x="7455345" y="247377"/>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xmlns="" id="{28EBCA6F-73B1-C880-77FD-15C7528EE373}"/>
              </a:ext>
            </a:extLst>
          </p:cNvPr>
          <p:cNvSpPr/>
          <p:nvPr/>
        </p:nvSpPr>
        <p:spPr>
          <a:xfrm>
            <a:off x="359791" y="2282555"/>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xmlns="" id="{EE586706-1DBC-016F-6DFE-BC0A1D775DBB}"/>
              </a:ext>
            </a:extLst>
          </p:cNvPr>
          <p:cNvSpPr/>
          <p:nvPr/>
        </p:nvSpPr>
        <p:spPr>
          <a:xfrm>
            <a:off x="5090160" y="2282555"/>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xmlns="" id="{32050C3B-1E91-AC9A-32AA-9672E225264F}"/>
              </a:ext>
            </a:extLst>
          </p:cNvPr>
          <p:cNvSpPr/>
          <p:nvPr/>
        </p:nvSpPr>
        <p:spPr>
          <a:xfrm>
            <a:off x="2724975" y="2282555"/>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xmlns="" id="{357D4CDE-1412-87F3-55E3-D12B10F59A86}"/>
              </a:ext>
            </a:extLst>
          </p:cNvPr>
          <p:cNvSpPr/>
          <p:nvPr/>
        </p:nvSpPr>
        <p:spPr>
          <a:xfrm>
            <a:off x="9820529" y="2282555"/>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xmlns="" id="{A6571F0B-CBA9-2394-D48F-B170DABF72F4}"/>
              </a:ext>
            </a:extLst>
          </p:cNvPr>
          <p:cNvSpPr/>
          <p:nvPr/>
        </p:nvSpPr>
        <p:spPr>
          <a:xfrm>
            <a:off x="7455345" y="2282555"/>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xmlns="" id="{06B1A829-B59D-418A-31CC-F1ACB2002A0E}"/>
              </a:ext>
            </a:extLst>
          </p:cNvPr>
          <p:cNvSpPr/>
          <p:nvPr/>
        </p:nvSpPr>
        <p:spPr>
          <a:xfrm>
            <a:off x="357424"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xmlns="" id="{55E8BE84-C6B6-6C50-0444-8EAB60319E78}"/>
              </a:ext>
            </a:extLst>
          </p:cNvPr>
          <p:cNvSpPr/>
          <p:nvPr/>
        </p:nvSpPr>
        <p:spPr>
          <a:xfrm>
            <a:off x="5087793"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xmlns="" id="{AB485CB9-7149-0C29-9139-6C18805648EA}"/>
              </a:ext>
            </a:extLst>
          </p:cNvPr>
          <p:cNvSpPr/>
          <p:nvPr/>
        </p:nvSpPr>
        <p:spPr>
          <a:xfrm>
            <a:off x="2722608"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xmlns="" id="{815682D1-9975-9153-77E3-507E5E3B0C42}"/>
              </a:ext>
            </a:extLst>
          </p:cNvPr>
          <p:cNvSpPr/>
          <p:nvPr/>
        </p:nvSpPr>
        <p:spPr>
          <a:xfrm>
            <a:off x="9818162"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xmlns="" id="{5002156F-ADDF-AB52-69CA-E8516D6DB960}"/>
              </a:ext>
            </a:extLst>
          </p:cNvPr>
          <p:cNvSpPr/>
          <p:nvPr/>
        </p:nvSpPr>
        <p:spPr>
          <a:xfrm>
            <a:off x="7452978" y="4326288"/>
            <a:ext cx="2011680" cy="18288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0DCD8C78-6002-E5B2-A88D-4F4CFCFFAE9A}"/>
              </a:ext>
            </a:extLst>
          </p:cNvPr>
          <p:cNvSpPr/>
          <p:nvPr/>
        </p:nvSpPr>
        <p:spPr>
          <a:xfrm>
            <a:off x="359791" y="247377"/>
            <a:ext cx="2011680" cy="1828800"/>
          </a:xfrm>
          <a:prstGeom prst="rect">
            <a:avLst/>
          </a:prstGeom>
          <a:solidFill>
            <a:schemeClr val="tx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xmlns="" id="{4943A52A-C321-F0F5-2207-5B23D5E16A14}"/>
              </a:ext>
            </a:extLst>
          </p:cNvPr>
          <p:cNvSpPr>
            <a:spLocks noGrp="1"/>
          </p:cNvSpPr>
          <p:nvPr>
            <p:ph type="ftr" sz="quarter" idx="12"/>
          </p:nvPr>
        </p:nvSpPr>
        <p:spPr/>
        <p:txBody>
          <a:bodyPr/>
          <a:lstStyle/>
          <a:p>
            <a:r>
              <a:rPr lang="en-US" dirty="0"/>
              <a:t>Permac Industries</a:t>
            </a:r>
            <a:endParaRPr lang="en-US" b="0" dirty="0"/>
          </a:p>
        </p:txBody>
      </p:sp>
      <p:sp>
        <p:nvSpPr>
          <p:cNvPr id="5" name="Slide Number Placeholder 4">
            <a:extLst>
              <a:ext uri="{FF2B5EF4-FFF2-40B4-BE49-F238E27FC236}">
                <a16:creationId xmlns:a16="http://schemas.microsoft.com/office/drawing/2014/main" xmlns="" id="{F4295EFD-D9F8-4684-B527-EA71023B5B0A}"/>
              </a:ext>
            </a:extLst>
          </p:cNvPr>
          <p:cNvSpPr>
            <a:spLocks noGrp="1"/>
          </p:cNvSpPr>
          <p:nvPr>
            <p:ph type="sldNum" sz="quarter" idx="13"/>
          </p:nvPr>
        </p:nvSpPr>
        <p:spPr/>
        <p:txBody>
          <a:bodyPr/>
          <a:lstStyle/>
          <a:p>
            <a:fld id="{294A09A9-5501-47C1-A89A-A340965A2BE2}" type="slidenum">
              <a:rPr lang="en-US" smtClean="0"/>
              <a:pPr/>
              <a:t>9</a:t>
            </a:fld>
            <a:endParaRPr lang="en-US" dirty="0">
              <a:latin typeface="+mn-lt"/>
            </a:endParaRPr>
          </a:p>
        </p:txBody>
      </p:sp>
      <p:pic>
        <p:nvPicPr>
          <p:cNvPr id="2" name="Picture 1" descr="IMG_0061 (Copy).jpg">
            <a:extLst>
              <a:ext uri="{FF2B5EF4-FFF2-40B4-BE49-F238E27FC236}">
                <a16:creationId xmlns:a16="http://schemas.microsoft.com/office/drawing/2014/main" xmlns="" id="{CC984EC8-5421-36C2-DC08-5FB03A5AFD8C}"/>
              </a:ext>
            </a:extLst>
          </p:cNvPr>
          <p:cNvPicPr>
            <a:picLocks noGrp="1"/>
          </p:cNvPicPr>
          <p:nvPr isPhoto="1"/>
        </p:nvPicPr>
        <p:blipFill>
          <a:blip r:embed="rId2" cstate="print"/>
          <a:stretch>
            <a:fillRect/>
          </a:stretch>
        </p:blipFill>
        <p:spPr>
          <a:xfrm>
            <a:off x="469519" y="347936"/>
            <a:ext cx="1773936" cy="1636776"/>
          </a:xfrm>
          <a:prstGeom prst="rect">
            <a:avLst/>
          </a:prstGeom>
        </p:spPr>
      </p:pic>
      <p:pic>
        <p:nvPicPr>
          <p:cNvPr id="3" name="Picture 2" descr="IMG_0062 (Copy).jpg">
            <a:extLst>
              <a:ext uri="{FF2B5EF4-FFF2-40B4-BE49-F238E27FC236}">
                <a16:creationId xmlns:a16="http://schemas.microsoft.com/office/drawing/2014/main" xmlns="" id="{E529F662-7D04-04FB-C80F-60593D285EC7}"/>
              </a:ext>
            </a:extLst>
          </p:cNvPr>
          <p:cNvPicPr>
            <a:picLocks noGrp="1"/>
          </p:cNvPicPr>
          <p:nvPr isPhoto="1"/>
        </p:nvPicPr>
        <p:blipFill>
          <a:blip r:embed="rId3" cstate="print"/>
          <a:stretch>
            <a:fillRect/>
          </a:stretch>
        </p:blipFill>
        <p:spPr>
          <a:xfrm>
            <a:off x="9948545" y="354808"/>
            <a:ext cx="1773936" cy="1636776"/>
          </a:xfrm>
          <a:prstGeom prst="rect">
            <a:avLst/>
          </a:prstGeom>
        </p:spPr>
      </p:pic>
      <p:pic>
        <p:nvPicPr>
          <p:cNvPr id="18" name="Picture 17" descr="IMG_0064 (Copy).jpg">
            <a:extLst>
              <a:ext uri="{FF2B5EF4-FFF2-40B4-BE49-F238E27FC236}">
                <a16:creationId xmlns:a16="http://schemas.microsoft.com/office/drawing/2014/main" xmlns="" id="{EE7C455F-812A-0395-9538-FD873717D4CB}"/>
              </a:ext>
            </a:extLst>
          </p:cNvPr>
          <p:cNvPicPr>
            <a:picLocks noGrp="1"/>
          </p:cNvPicPr>
          <p:nvPr isPhoto="1"/>
        </p:nvPicPr>
        <p:blipFill>
          <a:blip r:embed="rId4" cstate="print"/>
          <a:stretch>
            <a:fillRect/>
          </a:stretch>
        </p:blipFill>
        <p:spPr>
          <a:xfrm>
            <a:off x="2843847" y="352915"/>
            <a:ext cx="1773936" cy="1636776"/>
          </a:xfrm>
          <a:prstGeom prst="rect">
            <a:avLst/>
          </a:prstGeom>
        </p:spPr>
      </p:pic>
      <p:pic>
        <p:nvPicPr>
          <p:cNvPr id="19" name="Picture 18" descr="IMG_0065 (Copy).jpg">
            <a:extLst>
              <a:ext uri="{FF2B5EF4-FFF2-40B4-BE49-F238E27FC236}">
                <a16:creationId xmlns:a16="http://schemas.microsoft.com/office/drawing/2014/main" xmlns="" id="{1D9296E4-9CBD-B91E-8ABF-1DC4F02090C2}"/>
              </a:ext>
            </a:extLst>
          </p:cNvPr>
          <p:cNvPicPr>
            <a:picLocks noGrp="1"/>
          </p:cNvPicPr>
          <p:nvPr isPhoto="1"/>
        </p:nvPicPr>
        <p:blipFill>
          <a:blip r:embed="rId5" cstate="print"/>
          <a:stretch>
            <a:fillRect/>
          </a:stretch>
        </p:blipFill>
        <p:spPr>
          <a:xfrm>
            <a:off x="478662" y="2378567"/>
            <a:ext cx="1773936" cy="1636776"/>
          </a:xfrm>
          <a:prstGeom prst="rect">
            <a:avLst/>
          </a:prstGeom>
        </p:spPr>
      </p:pic>
      <p:pic>
        <p:nvPicPr>
          <p:cNvPr id="20" name="Picture 19" descr="IMG_0066 (Copy).jpg">
            <a:extLst>
              <a:ext uri="{FF2B5EF4-FFF2-40B4-BE49-F238E27FC236}">
                <a16:creationId xmlns:a16="http://schemas.microsoft.com/office/drawing/2014/main" xmlns="" id="{BBE391C5-74DE-0413-4960-ADC471EB7B41}"/>
              </a:ext>
            </a:extLst>
          </p:cNvPr>
          <p:cNvPicPr>
            <a:picLocks noGrp="1"/>
          </p:cNvPicPr>
          <p:nvPr isPhoto="1"/>
        </p:nvPicPr>
        <p:blipFill>
          <a:blip r:embed="rId6" cstate="print"/>
          <a:stretch>
            <a:fillRect/>
          </a:stretch>
        </p:blipFill>
        <p:spPr>
          <a:xfrm>
            <a:off x="5209032" y="2378567"/>
            <a:ext cx="1773936" cy="1636776"/>
          </a:xfrm>
          <a:prstGeom prst="rect">
            <a:avLst/>
          </a:prstGeom>
        </p:spPr>
      </p:pic>
      <p:pic>
        <p:nvPicPr>
          <p:cNvPr id="21" name="Picture 20" descr="IMG_0068 (Copy).jpg">
            <a:extLst>
              <a:ext uri="{FF2B5EF4-FFF2-40B4-BE49-F238E27FC236}">
                <a16:creationId xmlns:a16="http://schemas.microsoft.com/office/drawing/2014/main" xmlns="" id="{4D979794-DFFF-56AC-AF74-DAE360DA47AE}"/>
              </a:ext>
            </a:extLst>
          </p:cNvPr>
          <p:cNvPicPr>
            <a:picLocks noGrp="1"/>
          </p:cNvPicPr>
          <p:nvPr isPhoto="1"/>
        </p:nvPicPr>
        <p:blipFill>
          <a:blip r:embed="rId7" cstate="print"/>
          <a:stretch>
            <a:fillRect/>
          </a:stretch>
        </p:blipFill>
        <p:spPr>
          <a:xfrm>
            <a:off x="7571849" y="347936"/>
            <a:ext cx="1773936" cy="1636776"/>
          </a:xfrm>
          <a:prstGeom prst="rect">
            <a:avLst/>
          </a:prstGeom>
        </p:spPr>
      </p:pic>
      <p:pic>
        <p:nvPicPr>
          <p:cNvPr id="22" name="Picture 21" descr="IMG_0069 (Copy).jpg">
            <a:extLst>
              <a:ext uri="{FF2B5EF4-FFF2-40B4-BE49-F238E27FC236}">
                <a16:creationId xmlns:a16="http://schemas.microsoft.com/office/drawing/2014/main" xmlns="" id="{538767D9-4B77-A832-1FEA-35EDA614DCB6}"/>
              </a:ext>
            </a:extLst>
          </p:cNvPr>
          <p:cNvPicPr>
            <a:picLocks noGrp="1"/>
          </p:cNvPicPr>
          <p:nvPr isPhoto="1"/>
        </p:nvPicPr>
        <p:blipFill>
          <a:blip r:embed="rId8" cstate="print"/>
          <a:stretch>
            <a:fillRect/>
          </a:stretch>
        </p:blipFill>
        <p:spPr>
          <a:xfrm>
            <a:off x="5209032" y="352915"/>
            <a:ext cx="1773936" cy="1636776"/>
          </a:xfrm>
          <a:prstGeom prst="rect">
            <a:avLst/>
          </a:prstGeom>
        </p:spPr>
      </p:pic>
      <p:pic>
        <p:nvPicPr>
          <p:cNvPr id="23" name="Picture 22" descr="IMG_0072 (Copy).jpg">
            <a:extLst>
              <a:ext uri="{FF2B5EF4-FFF2-40B4-BE49-F238E27FC236}">
                <a16:creationId xmlns:a16="http://schemas.microsoft.com/office/drawing/2014/main" xmlns="" id="{BAE2B079-9179-4727-CA9A-D291895645FC}"/>
              </a:ext>
            </a:extLst>
          </p:cNvPr>
          <p:cNvPicPr>
            <a:picLocks noGrp="1"/>
          </p:cNvPicPr>
          <p:nvPr isPhoto="1"/>
        </p:nvPicPr>
        <p:blipFill>
          <a:blip r:embed="rId9" cstate="print"/>
          <a:stretch>
            <a:fillRect/>
          </a:stretch>
        </p:blipFill>
        <p:spPr>
          <a:xfrm>
            <a:off x="2843847" y="2378567"/>
            <a:ext cx="1773936" cy="1636776"/>
          </a:xfrm>
          <a:prstGeom prst="rect">
            <a:avLst/>
          </a:prstGeom>
        </p:spPr>
      </p:pic>
      <p:pic>
        <p:nvPicPr>
          <p:cNvPr id="24" name="Picture 23" descr="IMG_0101 (Copy).jpg">
            <a:extLst>
              <a:ext uri="{FF2B5EF4-FFF2-40B4-BE49-F238E27FC236}">
                <a16:creationId xmlns:a16="http://schemas.microsoft.com/office/drawing/2014/main" xmlns="" id="{18E514D9-EACA-146D-18EA-7B220C0744C1}"/>
              </a:ext>
            </a:extLst>
          </p:cNvPr>
          <p:cNvPicPr>
            <a:picLocks noGrp="1"/>
          </p:cNvPicPr>
          <p:nvPr isPhoto="1"/>
        </p:nvPicPr>
        <p:blipFill>
          <a:blip r:embed="rId10" cstate="print"/>
          <a:stretch>
            <a:fillRect/>
          </a:stretch>
        </p:blipFill>
        <p:spPr>
          <a:xfrm>
            <a:off x="7571849" y="4422300"/>
            <a:ext cx="1773936" cy="1636776"/>
          </a:xfrm>
          <a:prstGeom prst="rect">
            <a:avLst/>
          </a:prstGeom>
        </p:spPr>
      </p:pic>
      <p:pic>
        <p:nvPicPr>
          <p:cNvPr id="25" name="Picture 24" descr="IMG_0102 (Copy).jpg">
            <a:extLst>
              <a:ext uri="{FF2B5EF4-FFF2-40B4-BE49-F238E27FC236}">
                <a16:creationId xmlns:a16="http://schemas.microsoft.com/office/drawing/2014/main" xmlns="" id="{5FF29B06-723C-A669-7B34-EB1C08577743}"/>
              </a:ext>
            </a:extLst>
          </p:cNvPr>
          <p:cNvPicPr>
            <a:picLocks noGrp="1"/>
          </p:cNvPicPr>
          <p:nvPr isPhoto="1"/>
        </p:nvPicPr>
        <p:blipFill>
          <a:blip r:embed="rId11" cstate="print"/>
          <a:stretch>
            <a:fillRect/>
          </a:stretch>
        </p:blipFill>
        <p:spPr>
          <a:xfrm>
            <a:off x="7571849" y="2378567"/>
            <a:ext cx="1773936" cy="1636776"/>
          </a:xfrm>
          <a:prstGeom prst="rect">
            <a:avLst/>
          </a:prstGeom>
        </p:spPr>
      </p:pic>
      <p:pic>
        <p:nvPicPr>
          <p:cNvPr id="26" name="Picture 25" descr="IMG_0103 (Copy).jpg">
            <a:extLst>
              <a:ext uri="{FF2B5EF4-FFF2-40B4-BE49-F238E27FC236}">
                <a16:creationId xmlns:a16="http://schemas.microsoft.com/office/drawing/2014/main" xmlns="" id="{DC815D44-DBE6-F5C4-C026-3120AF1DEE81}"/>
              </a:ext>
            </a:extLst>
          </p:cNvPr>
          <p:cNvPicPr>
            <a:picLocks noGrp="1"/>
          </p:cNvPicPr>
          <p:nvPr isPhoto="1"/>
        </p:nvPicPr>
        <p:blipFill>
          <a:blip r:embed="rId12" cstate="print"/>
          <a:stretch>
            <a:fillRect/>
          </a:stretch>
        </p:blipFill>
        <p:spPr>
          <a:xfrm>
            <a:off x="9937034" y="2378567"/>
            <a:ext cx="1773936" cy="1636776"/>
          </a:xfrm>
          <a:prstGeom prst="rect">
            <a:avLst/>
          </a:prstGeom>
        </p:spPr>
      </p:pic>
      <p:pic>
        <p:nvPicPr>
          <p:cNvPr id="27" name="Picture 26" descr="IMG_0106 (Copy).jpg">
            <a:extLst>
              <a:ext uri="{FF2B5EF4-FFF2-40B4-BE49-F238E27FC236}">
                <a16:creationId xmlns:a16="http://schemas.microsoft.com/office/drawing/2014/main" xmlns="" id="{391724CB-C052-7436-741A-990B2DA66431}"/>
              </a:ext>
            </a:extLst>
          </p:cNvPr>
          <p:cNvPicPr>
            <a:picLocks noGrp="1"/>
          </p:cNvPicPr>
          <p:nvPr isPhoto="1"/>
        </p:nvPicPr>
        <p:blipFill>
          <a:blip r:embed="rId13" cstate="print"/>
          <a:stretch>
            <a:fillRect/>
          </a:stretch>
        </p:blipFill>
        <p:spPr>
          <a:xfrm>
            <a:off x="9937034" y="4422300"/>
            <a:ext cx="1773936" cy="1636776"/>
          </a:xfrm>
          <a:prstGeom prst="rect">
            <a:avLst/>
          </a:prstGeom>
        </p:spPr>
      </p:pic>
      <p:pic>
        <p:nvPicPr>
          <p:cNvPr id="28" name="Picture 27" descr="IMG_0109 (Copy).jpg">
            <a:extLst>
              <a:ext uri="{FF2B5EF4-FFF2-40B4-BE49-F238E27FC236}">
                <a16:creationId xmlns:a16="http://schemas.microsoft.com/office/drawing/2014/main" xmlns="" id="{B39B35BF-A9F7-7C2F-892A-7688B5BC515F}"/>
              </a:ext>
            </a:extLst>
          </p:cNvPr>
          <p:cNvPicPr>
            <a:picLocks noGrp="1"/>
          </p:cNvPicPr>
          <p:nvPr isPhoto="1"/>
        </p:nvPicPr>
        <p:blipFill>
          <a:blip r:embed="rId14" cstate="print"/>
          <a:stretch>
            <a:fillRect/>
          </a:stretch>
        </p:blipFill>
        <p:spPr>
          <a:xfrm>
            <a:off x="2841480" y="4422300"/>
            <a:ext cx="1773936" cy="1636776"/>
          </a:xfrm>
          <a:prstGeom prst="rect">
            <a:avLst/>
          </a:prstGeom>
        </p:spPr>
      </p:pic>
      <p:pic>
        <p:nvPicPr>
          <p:cNvPr id="29" name="Picture 28" descr="IMG_0111 (Copy).jpg">
            <a:extLst>
              <a:ext uri="{FF2B5EF4-FFF2-40B4-BE49-F238E27FC236}">
                <a16:creationId xmlns:a16="http://schemas.microsoft.com/office/drawing/2014/main" xmlns="" id="{862480A1-FF43-1236-A040-EA8CD9C3C223}"/>
              </a:ext>
            </a:extLst>
          </p:cNvPr>
          <p:cNvPicPr>
            <a:picLocks noGrp="1"/>
          </p:cNvPicPr>
          <p:nvPr isPhoto="1"/>
        </p:nvPicPr>
        <p:blipFill>
          <a:blip r:embed="rId15" cstate="print"/>
          <a:stretch>
            <a:fillRect/>
          </a:stretch>
        </p:blipFill>
        <p:spPr>
          <a:xfrm>
            <a:off x="5209032" y="4422300"/>
            <a:ext cx="1773936" cy="1636776"/>
          </a:xfrm>
          <a:prstGeom prst="rect">
            <a:avLst/>
          </a:prstGeom>
        </p:spPr>
      </p:pic>
      <p:pic>
        <p:nvPicPr>
          <p:cNvPr id="30" name="Picture 29" descr="IMG_0113 (Copy).jpg">
            <a:extLst>
              <a:ext uri="{FF2B5EF4-FFF2-40B4-BE49-F238E27FC236}">
                <a16:creationId xmlns:a16="http://schemas.microsoft.com/office/drawing/2014/main" xmlns="" id="{A827E57C-03FA-66FF-434C-FA9096743C8B}"/>
              </a:ext>
            </a:extLst>
          </p:cNvPr>
          <p:cNvPicPr>
            <a:picLocks noGrp="1"/>
          </p:cNvPicPr>
          <p:nvPr isPhoto="1"/>
        </p:nvPicPr>
        <p:blipFill>
          <a:blip r:embed="rId16" cstate="print"/>
          <a:stretch>
            <a:fillRect/>
          </a:stretch>
        </p:blipFill>
        <p:spPr>
          <a:xfrm>
            <a:off x="473928" y="4422300"/>
            <a:ext cx="1773936" cy="1636776"/>
          </a:xfrm>
          <a:prstGeom prst="rect">
            <a:avLst/>
          </a:prstGeom>
        </p:spPr>
      </p:pic>
    </p:spTree>
    <p:extLst>
      <p:ext uri="{BB962C8B-B14F-4D97-AF65-F5344CB8AC3E}">
        <p14:creationId xmlns:p14="http://schemas.microsoft.com/office/powerpoint/2010/main" val="1612816944"/>
      </p:ext>
    </p:extLst>
  </p:cSld>
  <p:clrMapOvr>
    <a:masterClrMapping/>
  </p:clrMapOvr>
</p:sld>
</file>

<file path=ppt/theme/theme1.xml><?xml version="1.0" encoding="utf-8"?>
<a:theme xmlns:a="http://schemas.openxmlformats.org/drawingml/2006/main" name="Theme1">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MW_JS_SL_v2" id="{50B954A5-DC84-41DE-87BB-B459A4E7EDA7}" vid="{75F44519-9FD6-49F7-AB9C-46D055682C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804F14-618B-48E0-A956-DD76B6099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8E66C-AC30-44BA-8882-3290DF968F1F}">
  <ds:schemaRefs>
    <ds:schemaRef ds:uri="http://schemas.microsoft.com/office/2006/metadata/properti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schemas.microsoft.com/office/2006/documentManagement/types"/>
    <ds:schemaRef ds:uri="71af3243-3dd4-4a8d-8c0d-dd76da1f02a5"/>
    <ds:schemaRef ds:uri="http://www.w3.org/XML/1998/namespace"/>
    <ds:schemaRef ds:uri="http://purl.org/dc/elements/1.1/"/>
  </ds:schemaRefs>
</ds:datastoreItem>
</file>

<file path=customXml/itemProps3.xml><?xml version="1.0" encoding="utf-8"?>
<ds:datastoreItem xmlns:ds="http://schemas.openxmlformats.org/officeDocument/2006/customXml" ds:itemID="{F1446DA3-37A7-4516-A4F6-8B99D0D312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1091</Words>
  <Application>Microsoft Office PowerPoint</Application>
  <PresentationFormat>Widescreen</PresentationFormat>
  <Paragraphs>160</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Franklin Gothic Book</vt:lpstr>
      <vt:lpstr>Franklin Gothic Demi</vt:lpstr>
      <vt:lpstr>Times New Roman</vt:lpstr>
      <vt:lpstr>Wingdings</vt:lpstr>
      <vt:lpstr>Theme1</vt:lpstr>
      <vt:lpstr>CNC Custom Manufacturing </vt:lpstr>
      <vt:lpstr>About Us</vt:lpstr>
      <vt:lpstr>Profile</vt:lpstr>
      <vt:lpstr>Profile Continued</vt:lpstr>
      <vt:lpstr>Primary Markets</vt:lpstr>
      <vt:lpstr>Our Specializations</vt:lpstr>
      <vt:lpstr>CNC Machined Parts</vt:lpstr>
      <vt:lpstr>PowerPoint Presentation</vt:lpstr>
      <vt:lpstr>PowerPoint Presentation</vt:lpstr>
      <vt:lpstr>PowerPoint Presentation</vt:lpstr>
      <vt:lpstr>PowerPoint Presentation</vt:lpstr>
      <vt:lpstr>Equipment List</vt:lpstr>
      <vt:lpstr>Equipment List Continued</vt:lpstr>
      <vt:lpstr>Inspection Equipment</vt:lpstr>
      <vt:lpstr>Why Permac?</vt:lpstr>
      <vt:lpstr>How Can We Help?</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Precision Machine Shop</dc:title>
  <dc:creator/>
  <cp:lastModifiedBy/>
  <cp:revision>4</cp:revision>
  <dcterms:created xsi:type="dcterms:W3CDTF">2020-10-14T20:04:43Z</dcterms:created>
  <dcterms:modified xsi:type="dcterms:W3CDTF">2023-08-31T16:43:53Z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